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9"/>
  </p:notesMasterIdLst>
  <p:sldIdLst>
    <p:sldId id="328" r:id="rId2"/>
    <p:sldId id="314" r:id="rId3"/>
    <p:sldId id="355" r:id="rId4"/>
    <p:sldId id="356" r:id="rId5"/>
    <p:sldId id="339" r:id="rId6"/>
    <p:sldId id="352" r:id="rId7"/>
    <p:sldId id="259" r:id="rId8"/>
  </p:sldIdLst>
  <p:sldSz cx="12192000" cy="6858000"/>
  <p:notesSz cx="6858000" cy="9144000"/>
  <p:embeddedFontLst>
    <p:embeddedFont>
      <p:font typeface="Bw Gradual" panose="00000500000000000000" pitchFamily="50" charset="-70"/>
      <p:regular r:id="rId10"/>
    </p:embeddedFont>
    <p:embeddedFont>
      <p:font typeface="Bw Gradual Bold" panose="00000800000000000000" pitchFamily="50" charset="-70"/>
      <p:bold r:id="rId11"/>
    </p:embeddedFont>
    <p:embeddedFont>
      <p:font typeface="Bw Gradual Light" panose="00000400000000000000" pitchFamily="50" charset="-70"/>
      <p:regular r:id="rId12"/>
    </p:embeddedFont>
    <p:embeddedFont>
      <p:font typeface="Calibri" panose="020F0502020204030204" pitchFamily="34" charset="0"/>
      <p:regular r:id="rId13"/>
      <p:bold r:id="rId14"/>
      <p:italic r:id="rId15"/>
      <p:boldItalic r:id="rId16"/>
    </p:embeddedFont>
    <p:embeddedFont>
      <p:font typeface="Calibri Light" panose="020F0302020204030204" pitchFamily="34" charset="0"/>
      <p:regular r:id="rId17"/>
      <p: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76" userDrawn="1">
          <p15:clr>
            <a:srgbClr val="A4A3A4"/>
          </p15:clr>
        </p15:guide>
        <p15:guide id="3" pos="16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tūras Solovejus" initials="AS" lastIdx="1" clrIdx="0">
    <p:extLst>
      <p:ext uri="{19B8F6BF-5375-455C-9EA6-DF929625EA0E}">
        <p15:presenceInfo xmlns:p15="http://schemas.microsoft.com/office/powerpoint/2012/main" userId="S-1-5-21-453928655-249706115-5522801-681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45"/>
    <a:srgbClr val="DFE8E7"/>
    <a:srgbClr val="0051A6"/>
    <a:srgbClr val="0050B4"/>
    <a:srgbClr val="2251FF"/>
    <a:srgbClr val="AAE6F0"/>
    <a:srgbClr val="00A9F4"/>
    <a:srgbClr val="051C2C"/>
    <a:srgbClr val="8FAADC"/>
    <a:srgbClr val="0051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92" autoAdjust="0"/>
    <p:restoredTop sz="93979" autoAdjust="0"/>
  </p:normalViewPr>
  <p:slideViewPr>
    <p:cSldViewPr snapToGrid="0" snapToObjects="1" showGuides="1">
      <p:cViewPr varScale="1">
        <p:scale>
          <a:sx n="68" d="100"/>
          <a:sy n="68" d="100"/>
        </p:scale>
        <p:origin x="680" y="48"/>
      </p:cViewPr>
      <p:guideLst>
        <p:guide orient="horz" pos="2160"/>
        <p:guide pos="3976"/>
        <p:guide pos="16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tableStyles" Target="tableStyles.xml"/><Relationship Id="rId10" Type="http://schemas.openxmlformats.org/officeDocument/2006/relationships/font" Target="fonts/font1.fntdata"/><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820B84-22F8-4D40-A1F0-EF6254FB2E74}" type="datetimeFigureOut">
              <a:rPr lang="lt-LT" smtClean="0"/>
              <a:t>2023-07-06</a:t>
            </a:fld>
            <a:endParaRPr lang="lt-LT"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9199FE-5816-4446-B551-9F4D9CEECC95}" type="slidenum">
              <a:rPr lang="lt-LT" smtClean="0"/>
              <a:t>‹#›</a:t>
            </a:fld>
            <a:endParaRPr lang="lt-LT" dirty="0"/>
          </a:p>
        </p:txBody>
      </p:sp>
    </p:spTree>
    <p:extLst>
      <p:ext uri="{BB962C8B-B14F-4D97-AF65-F5344CB8AC3E}">
        <p14:creationId xmlns:p14="http://schemas.microsoft.com/office/powerpoint/2010/main" val="1165439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199FE-5816-4446-B551-9F4D9CEECC95}"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997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Tobulas</a:t>
            </a:r>
            <a:r>
              <a:rPr lang="en-US" dirty="0"/>
              <a:t> </a:t>
            </a:r>
            <a:r>
              <a:rPr lang="en-US" dirty="0" err="1"/>
              <a:t>balansas</a:t>
            </a:r>
            <a:r>
              <a:rPr lang="en-US" dirty="0"/>
              <a:t> tarp vis</a:t>
            </a:r>
            <a:r>
              <a:rPr lang="lt-LT" dirty="0"/>
              <a:t>ų</a:t>
            </a:r>
            <a:r>
              <a:rPr lang="lt-LT" baseline="0" dirty="0"/>
              <a:t> trijų – geriausias rezultatas karjeroje. (Noriu būti ekonomistas, galiu būti ekonomistu, rinkai reikia ekonomistų)</a:t>
            </a:r>
            <a:br>
              <a:rPr lang="lt-LT" baseline="0" dirty="0"/>
            </a:br>
            <a:r>
              <a:rPr lang="lt-LT" baseline="0" dirty="0"/>
              <a:t>Jei kažkuris uždominuoja labiau – gaunasi nukrypimas.</a:t>
            </a:r>
            <a:endParaRPr lang="lt-L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199FE-5816-4446-B551-9F4D9CEECC95}"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7048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199FE-5816-4446-B551-9F4D9CEECC95}" type="slidenum">
              <a:rPr kumimoji="0" lang="lt-L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lt-L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1724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B174F-F3DB-284F-B0EB-9D340BAF7B8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lt-LT"/>
          </a:p>
        </p:txBody>
      </p:sp>
      <p:sp>
        <p:nvSpPr>
          <p:cNvPr id="3" name="Subtitle 2">
            <a:extLst>
              <a:ext uri="{FF2B5EF4-FFF2-40B4-BE49-F238E27FC236}">
                <a16:creationId xmlns:a16="http://schemas.microsoft.com/office/drawing/2014/main" id="{A795E68A-E512-9140-932D-FA6BA91372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lt-LT"/>
          </a:p>
        </p:txBody>
      </p:sp>
      <p:sp>
        <p:nvSpPr>
          <p:cNvPr id="4" name="Date Placeholder 3">
            <a:extLst>
              <a:ext uri="{FF2B5EF4-FFF2-40B4-BE49-F238E27FC236}">
                <a16:creationId xmlns:a16="http://schemas.microsoft.com/office/drawing/2014/main" id="{8F849821-007D-F343-8BBF-9CD6BC6C0EB7}"/>
              </a:ext>
            </a:extLst>
          </p:cNvPr>
          <p:cNvSpPr>
            <a:spLocks noGrp="1"/>
          </p:cNvSpPr>
          <p:nvPr>
            <p:ph type="dt" sz="half" idx="10"/>
          </p:nvPr>
        </p:nvSpPr>
        <p:spPr/>
        <p:txBody>
          <a:bodyPr/>
          <a:lstStyle/>
          <a:p>
            <a:fld id="{0004ED24-3FF9-E841-99E7-F4FADB0937C6}" type="datetimeFigureOut">
              <a:rPr lang="lt-LT" smtClean="0"/>
              <a:t>2023-07-06</a:t>
            </a:fld>
            <a:endParaRPr lang="lt-LT" dirty="0"/>
          </a:p>
        </p:txBody>
      </p:sp>
      <p:sp>
        <p:nvSpPr>
          <p:cNvPr id="5" name="Footer Placeholder 4">
            <a:extLst>
              <a:ext uri="{FF2B5EF4-FFF2-40B4-BE49-F238E27FC236}">
                <a16:creationId xmlns:a16="http://schemas.microsoft.com/office/drawing/2014/main" id="{86DC9118-BC50-1F42-9981-0222D102BD18}"/>
              </a:ext>
            </a:extLst>
          </p:cNvPr>
          <p:cNvSpPr>
            <a:spLocks noGrp="1"/>
          </p:cNvSpPr>
          <p:nvPr>
            <p:ph type="ftr" sz="quarter" idx="11"/>
          </p:nvPr>
        </p:nvSpPr>
        <p:spPr/>
        <p:txBody>
          <a:bodyPr/>
          <a:lstStyle/>
          <a:p>
            <a:endParaRPr lang="lt-LT" dirty="0"/>
          </a:p>
        </p:txBody>
      </p:sp>
      <p:sp>
        <p:nvSpPr>
          <p:cNvPr id="6" name="Slide Number Placeholder 5">
            <a:extLst>
              <a:ext uri="{FF2B5EF4-FFF2-40B4-BE49-F238E27FC236}">
                <a16:creationId xmlns:a16="http://schemas.microsoft.com/office/drawing/2014/main" id="{66D92BE2-D63B-C942-B781-64D4FBEFE194}"/>
              </a:ext>
            </a:extLst>
          </p:cNvPr>
          <p:cNvSpPr>
            <a:spLocks noGrp="1"/>
          </p:cNvSpPr>
          <p:nvPr>
            <p:ph type="sldNum" sz="quarter" idx="12"/>
          </p:nvPr>
        </p:nvSpPr>
        <p:spPr/>
        <p:txBody>
          <a:bodyPr/>
          <a:lstStyle/>
          <a:p>
            <a:fld id="{521C34D0-E317-DE48-8566-C36EA5736A84}" type="slidenum">
              <a:rPr lang="lt-LT" smtClean="0"/>
              <a:t>‹#›</a:t>
            </a:fld>
            <a:endParaRPr lang="lt-LT" dirty="0"/>
          </a:p>
        </p:txBody>
      </p:sp>
    </p:spTree>
    <p:extLst>
      <p:ext uri="{BB962C8B-B14F-4D97-AF65-F5344CB8AC3E}">
        <p14:creationId xmlns:p14="http://schemas.microsoft.com/office/powerpoint/2010/main" val="156481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6C180-D5F8-174E-B6D1-2CB105A85477}"/>
              </a:ext>
            </a:extLst>
          </p:cNvPr>
          <p:cNvSpPr>
            <a:spLocks noGrp="1"/>
          </p:cNvSpPr>
          <p:nvPr>
            <p:ph type="title"/>
          </p:nvPr>
        </p:nvSpPr>
        <p:spPr/>
        <p:txBody>
          <a:bodyPr/>
          <a:lstStyle/>
          <a:p>
            <a:r>
              <a:rPr lang="en-GB"/>
              <a:t>Click to edit Master title style</a:t>
            </a:r>
            <a:endParaRPr lang="lt-LT"/>
          </a:p>
        </p:txBody>
      </p:sp>
      <p:sp>
        <p:nvSpPr>
          <p:cNvPr id="3" name="Vertical Text Placeholder 2">
            <a:extLst>
              <a:ext uri="{FF2B5EF4-FFF2-40B4-BE49-F238E27FC236}">
                <a16:creationId xmlns:a16="http://schemas.microsoft.com/office/drawing/2014/main" id="{770795DB-75A6-2A4C-9B8D-090C2DCC033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Date Placeholder 3">
            <a:extLst>
              <a:ext uri="{FF2B5EF4-FFF2-40B4-BE49-F238E27FC236}">
                <a16:creationId xmlns:a16="http://schemas.microsoft.com/office/drawing/2014/main" id="{016477FC-3F38-E445-8788-CD2586F1990B}"/>
              </a:ext>
            </a:extLst>
          </p:cNvPr>
          <p:cNvSpPr>
            <a:spLocks noGrp="1"/>
          </p:cNvSpPr>
          <p:nvPr>
            <p:ph type="dt" sz="half" idx="10"/>
          </p:nvPr>
        </p:nvSpPr>
        <p:spPr/>
        <p:txBody>
          <a:bodyPr/>
          <a:lstStyle/>
          <a:p>
            <a:fld id="{0004ED24-3FF9-E841-99E7-F4FADB0937C6}" type="datetimeFigureOut">
              <a:rPr lang="lt-LT" smtClean="0"/>
              <a:t>2023-07-06</a:t>
            </a:fld>
            <a:endParaRPr lang="lt-LT" dirty="0"/>
          </a:p>
        </p:txBody>
      </p:sp>
      <p:sp>
        <p:nvSpPr>
          <p:cNvPr id="5" name="Footer Placeholder 4">
            <a:extLst>
              <a:ext uri="{FF2B5EF4-FFF2-40B4-BE49-F238E27FC236}">
                <a16:creationId xmlns:a16="http://schemas.microsoft.com/office/drawing/2014/main" id="{6AE0C099-0315-004A-B062-48D795D0D818}"/>
              </a:ext>
            </a:extLst>
          </p:cNvPr>
          <p:cNvSpPr>
            <a:spLocks noGrp="1"/>
          </p:cNvSpPr>
          <p:nvPr>
            <p:ph type="ftr" sz="quarter" idx="11"/>
          </p:nvPr>
        </p:nvSpPr>
        <p:spPr/>
        <p:txBody>
          <a:bodyPr/>
          <a:lstStyle/>
          <a:p>
            <a:endParaRPr lang="lt-LT" dirty="0"/>
          </a:p>
        </p:txBody>
      </p:sp>
      <p:sp>
        <p:nvSpPr>
          <p:cNvPr id="6" name="Slide Number Placeholder 5">
            <a:extLst>
              <a:ext uri="{FF2B5EF4-FFF2-40B4-BE49-F238E27FC236}">
                <a16:creationId xmlns:a16="http://schemas.microsoft.com/office/drawing/2014/main" id="{ABE8ECFB-2EDA-214E-A63E-778069EC90D3}"/>
              </a:ext>
            </a:extLst>
          </p:cNvPr>
          <p:cNvSpPr>
            <a:spLocks noGrp="1"/>
          </p:cNvSpPr>
          <p:nvPr>
            <p:ph type="sldNum" sz="quarter" idx="12"/>
          </p:nvPr>
        </p:nvSpPr>
        <p:spPr/>
        <p:txBody>
          <a:bodyPr/>
          <a:lstStyle/>
          <a:p>
            <a:fld id="{521C34D0-E317-DE48-8566-C36EA5736A84}" type="slidenum">
              <a:rPr lang="lt-LT" smtClean="0"/>
              <a:t>‹#›</a:t>
            </a:fld>
            <a:endParaRPr lang="lt-LT" dirty="0"/>
          </a:p>
        </p:txBody>
      </p:sp>
    </p:spTree>
    <p:extLst>
      <p:ext uri="{BB962C8B-B14F-4D97-AF65-F5344CB8AC3E}">
        <p14:creationId xmlns:p14="http://schemas.microsoft.com/office/powerpoint/2010/main" val="953474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755AB4-9C37-4840-BEB1-4FE3DF211D7C}"/>
              </a:ext>
            </a:extLst>
          </p:cNvPr>
          <p:cNvSpPr>
            <a:spLocks noGrp="1"/>
          </p:cNvSpPr>
          <p:nvPr>
            <p:ph type="title" orient="vert"/>
          </p:nvPr>
        </p:nvSpPr>
        <p:spPr>
          <a:xfrm>
            <a:off x="8724901" y="365125"/>
            <a:ext cx="2628900" cy="5811838"/>
          </a:xfrm>
        </p:spPr>
        <p:txBody>
          <a:bodyPr vert="eaVert"/>
          <a:lstStyle/>
          <a:p>
            <a:r>
              <a:rPr lang="en-GB"/>
              <a:t>Click to edit Master title style</a:t>
            </a:r>
            <a:endParaRPr lang="lt-LT"/>
          </a:p>
        </p:txBody>
      </p:sp>
      <p:sp>
        <p:nvSpPr>
          <p:cNvPr id="3" name="Vertical Text Placeholder 2">
            <a:extLst>
              <a:ext uri="{FF2B5EF4-FFF2-40B4-BE49-F238E27FC236}">
                <a16:creationId xmlns:a16="http://schemas.microsoft.com/office/drawing/2014/main" id="{5128A933-BC0A-B34A-9D80-BF436B00A907}"/>
              </a:ext>
            </a:extLst>
          </p:cNvPr>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Date Placeholder 3">
            <a:extLst>
              <a:ext uri="{FF2B5EF4-FFF2-40B4-BE49-F238E27FC236}">
                <a16:creationId xmlns:a16="http://schemas.microsoft.com/office/drawing/2014/main" id="{AFE0CB11-A61F-3B4F-990E-D53C7BB90963}"/>
              </a:ext>
            </a:extLst>
          </p:cNvPr>
          <p:cNvSpPr>
            <a:spLocks noGrp="1"/>
          </p:cNvSpPr>
          <p:nvPr>
            <p:ph type="dt" sz="half" idx="10"/>
          </p:nvPr>
        </p:nvSpPr>
        <p:spPr/>
        <p:txBody>
          <a:bodyPr/>
          <a:lstStyle/>
          <a:p>
            <a:fld id="{0004ED24-3FF9-E841-99E7-F4FADB0937C6}" type="datetimeFigureOut">
              <a:rPr lang="lt-LT" smtClean="0"/>
              <a:t>2023-07-06</a:t>
            </a:fld>
            <a:endParaRPr lang="lt-LT" dirty="0"/>
          </a:p>
        </p:txBody>
      </p:sp>
      <p:sp>
        <p:nvSpPr>
          <p:cNvPr id="5" name="Footer Placeholder 4">
            <a:extLst>
              <a:ext uri="{FF2B5EF4-FFF2-40B4-BE49-F238E27FC236}">
                <a16:creationId xmlns:a16="http://schemas.microsoft.com/office/drawing/2014/main" id="{BB2ABDFB-D79C-6D46-93B2-A335DB5C626A}"/>
              </a:ext>
            </a:extLst>
          </p:cNvPr>
          <p:cNvSpPr>
            <a:spLocks noGrp="1"/>
          </p:cNvSpPr>
          <p:nvPr>
            <p:ph type="ftr" sz="quarter" idx="11"/>
          </p:nvPr>
        </p:nvSpPr>
        <p:spPr/>
        <p:txBody>
          <a:bodyPr/>
          <a:lstStyle/>
          <a:p>
            <a:endParaRPr lang="lt-LT" dirty="0"/>
          </a:p>
        </p:txBody>
      </p:sp>
      <p:sp>
        <p:nvSpPr>
          <p:cNvPr id="6" name="Slide Number Placeholder 5">
            <a:extLst>
              <a:ext uri="{FF2B5EF4-FFF2-40B4-BE49-F238E27FC236}">
                <a16:creationId xmlns:a16="http://schemas.microsoft.com/office/drawing/2014/main" id="{A1A959A9-9116-044F-B73C-4C159BDDD83C}"/>
              </a:ext>
            </a:extLst>
          </p:cNvPr>
          <p:cNvSpPr>
            <a:spLocks noGrp="1"/>
          </p:cNvSpPr>
          <p:nvPr>
            <p:ph type="sldNum" sz="quarter" idx="12"/>
          </p:nvPr>
        </p:nvSpPr>
        <p:spPr/>
        <p:txBody>
          <a:bodyPr/>
          <a:lstStyle/>
          <a:p>
            <a:fld id="{521C34D0-E317-DE48-8566-C36EA5736A84}" type="slidenum">
              <a:rPr lang="lt-LT" smtClean="0"/>
              <a:t>‹#›</a:t>
            </a:fld>
            <a:endParaRPr lang="lt-LT" dirty="0"/>
          </a:p>
        </p:txBody>
      </p:sp>
    </p:spTree>
    <p:extLst>
      <p:ext uri="{BB962C8B-B14F-4D97-AF65-F5344CB8AC3E}">
        <p14:creationId xmlns:p14="http://schemas.microsoft.com/office/powerpoint/2010/main" val="3486440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B0C45-C2FD-784B-B654-CD02A2443C17}"/>
              </a:ext>
            </a:extLst>
          </p:cNvPr>
          <p:cNvSpPr>
            <a:spLocks noGrp="1"/>
          </p:cNvSpPr>
          <p:nvPr>
            <p:ph type="title"/>
          </p:nvPr>
        </p:nvSpPr>
        <p:spPr/>
        <p:txBody>
          <a:bodyPr/>
          <a:lstStyle/>
          <a:p>
            <a:r>
              <a:rPr lang="en-GB"/>
              <a:t>Click to edit Master title style</a:t>
            </a:r>
            <a:endParaRPr lang="lt-LT"/>
          </a:p>
        </p:txBody>
      </p:sp>
      <p:sp>
        <p:nvSpPr>
          <p:cNvPr id="3" name="Content Placeholder 2">
            <a:extLst>
              <a:ext uri="{FF2B5EF4-FFF2-40B4-BE49-F238E27FC236}">
                <a16:creationId xmlns:a16="http://schemas.microsoft.com/office/drawing/2014/main" id="{0D1E9B54-53D5-1A45-BC8E-DAD80BC2304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Date Placeholder 3">
            <a:extLst>
              <a:ext uri="{FF2B5EF4-FFF2-40B4-BE49-F238E27FC236}">
                <a16:creationId xmlns:a16="http://schemas.microsoft.com/office/drawing/2014/main" id="{0153BDAA-E3C6-2C44-A573-08041BD6F036}"/>
              </a:ext>
            </a:extLst>
          </p:cNvPr>
          <p:cNvSpPr>
            <a:spLocks noGrp="1"/>
          </p:cNvSpPr>
          <p:nvPr>
            <p:ph type="dt" sz="half" idx="10"/>
          </p:nvPr>
        </p:nvSpPr>
        <p:spPr/>
        <p:txBody>
          <a:bodyPr/>
          <a:lstStyle/>
          <a:p>
            <a:fld id="{0004ED24-3FF9-E841-99E7-F4FADB0937C6}" type="datetimeFigureOut">
              <a:rPr lang="lt-LT" smtClean="0"/>
              <a:t>2023-07-06</a:t>
            </a:fld>
            <a:endParaRPr lang="lt-LT" dirty="0"/>
          </a:p>
        </p:txBody>
      </p:sp>
      <p:sp>
        <p:nvSpPr>
          <p:cNvPr id="5" name="Footer Placeholder 4">
            <a:extLst>
              <a:ext uri="{FF2B5EF4-FFF2-40B4-BE49-F238E27FC236}">
                <a16:creationId xmlns:a16="http://schemas.microsoft.com/office/drawing/2014/main" id="{D2851A40-0685-FE4A-B274-01E739B0BF60}"/>
              </a:ext>
            </a:extLst>
          </p:cNvPr>
          <p:cNvSpPr>
            <a:spLocks noGrp="1"/>
          </p:cNvSpPr>
          <p:nvPr>
            <p:ph type="ftr" sz="quarter" idx="11"/>
          </p:nvPr>
        </p:nvSpPr>
        <p:spPr/>
        <p:txBody>
          <a:bodyPr/>
          <a:lstStyle/>
          <a:p>
            <a:endParaRPr lang="lt-LT" dirty="0"/>
          </a:p>
        </p:txBody>
      </p:sp>
      <p:sp>
        <p:nvSpPr>
          <p:cNvPr id="6" name="Slide Number Placeholder 5">
            <a:extLst>
              <a:ext uri="{FF2B5EF4-FFF2-40B4-BE49-F238E27FC236}">
                <a16:creationId xmlns:a16="http://schemas.microsoft.com/office/drawing/2014/main" id="{D6139DC6-A581-B143-8525-3BB7CCA4A94B}"/>
              </a:ext>
            </a:extLst>
          </p:cNvPr>
          <p:cNvSpPr>
            <a:spLocks noGrp="1"/>
          </p:cNvSpPr>
          <p:nvPr>
            <p:ph type="sldNum" sz="quarter" idx="12"/>
          </p:nvPr>
        </p:nvSpPr>
        <p:spPr/>
        <p:txBody>
          <a:bodyPr/>
          <a:lstStyle/>
          <a:p>
            <a:fld id="{521C34D0-E317-DE48-8566-C36EA5736A84}" type="slidenum">
              <a:rPr lang="lt-LT" smtClean="0"/>
              <a:t>‹#›</a:t>
            </a:fld>
            <a:endParaRPr lang="lt-LT" dirty="0"/>
          </a:p>
        </p:txBody>
      </p:sp>
    </p:spTree>
    <p:extLst>
      <p:ext uri="{BB962C8B-B14F-4D97-AF65-F5344CB8AC3E}">
        <p14:creationId xmlns:p14="http://schemas.microsoft.com/office/powerpoint/2010/main" val="2498561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7112B-0470-6A42-986C-D575F05EE366}"/>
              </a:ext>
            </a:extLst>
          </p:cNvPr>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lt-LT"/>
          </a:p>
        </p:txBody>
      </p:sp>
      <p:sp>
        <p:nvSpPr>
          <p:cNvPr id="3" name="Text Placeholder 2">
            <a:extLst>
              <a:ext uri="{FF2B5EF4-FFF2-40B4-BE49-F238E27FC236}">
                <a16:creationId xmlns:a16="http://schemas.microsoft.com/office/drawing/2014/main" id="{90FCB959-F6CF-B546-8DF7-1BFCA4008B0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11029D0-4FDA-7048-93D2-083AEC83F234}"/>
              </a:ext>
            </a:extLst>
          </p:cNvPr>
          <p:cNvSpPr>
            <a:spLocks noGrp="1"/>
          </p:cNvSpPr>
          <p:nvPr>
            <p:ph type="dt" sz="half" idx="10"/>
          </p:nvPr>
        </p:nvSpPr>
        <p:spPr/>
        <p:txBody>
          <a:bodyPr/>
          <a:lstStyle/>
          <a:p>
            <a:fld id="{0004ED24-3FF9-E841-99E7-F4FADB0937C6}" type="datetimeFigureOut">
              <a:rPr lang="lt-LT" smtClean="0"/>
              <a:t>2023-07-06</a:t>
            </a:fld>
            <a:endParaRPr lang="lt-LT" dirty="0"/>
          </a:p>
        </p:txBody>
      </p:sp>
      <p:sp>
        <p:nvSpPr>
          <p:cNvPr id="5" name="Footer Placeholder 4">
            <a:extLst>
              <a:ext uri="{FF2B5EF4-FFF2-40B4-BE49-F238E27FC236}">
                <a16:creationId xmlns:a16="http://schemas.microsoft.com/office/drawing/2014/main" id="{D2FC2D44-6338-1442-ABF3-65053E99BD46}"/>
              </a:ext>
            </a:extLst>
          </p:cNvPr>
          <p:cNvSpPr>
            <a:spLocks noGrp="1"/>
          </p:cNvSpPr>
          <p:nvPr>
            <p:ph type="ftr" sz="quarter" idx="11"/>
          </p:nvPr>
        </p:nvSpPr>
        <p:spPr/>
        <p:txBody>
          <a:bodyPr/>
          <a:lstStyle/>
          <a:p>
            <a:endParaRPr lang="lt-LT" dirty="0"/>
          </a:p>
        </p:txBody>
      </p:sp>
      <p:sp>
        <p:nvSpPr>
          <p:cNvPr id="6" name="Slide Number Placeholder 5">
            <a:extLst>
              <a:ext uri="{FF2B5EF4-FFF2-40B4-BE49-F238E27FC236}">
                <a16:creationId xmlns:a16="http://schemas.microsoft.com/office/drawing/2014/main" id="{4FF01EAA-3827-2E49-BC46-0EBC9770FE4A}"/>
              </a:ext>
            </a:extLst>
          </p:cNvPr>
          <p:cNvSpPr>
            <a:spLocks noGrp="1"/>
          </p:cNvSpPr>
          <p:nvPr>
            <p:ph type="sldNum" sz="quarter" idx="12"/>
          </p:nvPr>
        </p:nvSpPr>
        <p:spPr/>
        <p:txBody>
          <a:bodyPr/>
          <a:lstStyle/>
          <a:p>
            <a:fld id="{521C34D0-E317-DE48-8566-C36EA5736A84}" type="slidenum">
              <a:rPr lang="lt-LT" smtClean="0"/>
              <a:t>‹#›</a:t>
            </a:fld>
            <a:endParaRPr lang="lt-LT" dirty="0"/>
          </a:p>
        </p:txBody>
      </p:sp>
    </p:spTree>
    <p:extLst>
      <p:ext uri="{BB962C8B-B14F-4D97-AF65-F5344CB8AC3E}">
        <p14:creationId xmlns:p14="http://schemas.microsoft.com/office/powerpoint/2010/main" val="847359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3F6D5-E65C-1843-A65F-46E80EBB87F2}"/>
              </a:ext>
            </a:extLst>
          </p:cNvPr>
          <p:cNvSpPr>
            <a:spLocks noGrp="1"/>
          </p:cNvSpPr>
          <p:nvPr>
            <p:ph type="title"/>
          </p:nvPr>
        </p:nvSpPr>
        <p:spPr/>
        <p:txBody>
          <a:bodyPr/>
          <a:lstStyle/>
          <a:p>
            <a:r>
              <a:rPr lang="en-GB"/>
              <a:t>Click to edit Master title style</a:t>
            </a:r>
            <a:endParaRPr lang="lt-LT"/>
          </a:p>
        </p:txBody>
      </p:sp>
      <p:sp>
        <p:nvSpPr>
          <p:cNvPr id="3" name="Content Placeholder 2">
            <a:extLst>
              <a:ext uri="{FF2B5EF4-FFF2-40B4-BE49-F238E27FC236}">
                <a16:creationId xmlns:a16="http://schemas.microsoft.com/office/drawing/2014/main" id="{A66DE031-59D8-A947-8FCF-5D759BE89B7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Content Placeholder 3">
            <a:extLst>
              <a:ext uri="{FF2B5EF4-FFF2-40B4-BE49-F238E27FC236}">
                <a16:creationId xmlns:a16="http://schemas.microsoft.com/office/drawing/2014/main" id="{5E5ECE43-33D5-2444-9FAA-27C3E039178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5" name="Date Placeholder 4">
            <a:extLst>
              <a:ext uri="{FF2B5EF4-FFF2-40B4-BE49-F238E27FC236}">
                <a16:creationId xmlns:a16="http://schemas.microsoft.com/office/drawing/2014/main" id="{4F829B96-4559-454A-A1D5-6E8824ACF211}"/>
              </a:ext>
            </a:extLst>
          </p:cNvPr>
          <p:cNvSpPr>
            <a:spLocks noGrp="1"/>
          </p:cNvSpPr>
          <p:nvPr>
            <p:ph type="dt" sz="half" idx="10"/>
          </p:nvPr>
        </p:nvSpPr>
        <p:spPr/>
        <p:txBody>
          <a:bodyPr/>
          <a:lstStyle/>
          <a:p>
            <a:fld id="{0004ED24-3FF9-E841-99E7-F4FADB0937C6}" type="datetimeFigureOut">
              <a:rPr lang="lt-LT" smtClean="0"/>
              <a:t>2023-07-06</a:t>
            </a:fld>
            <a:endParaRPr lang="lt-LT" dirty="0"/>
          </a:p>
        </p:txBody>
      </p:sp>
      <p:sp>
        <p:nvSpPr>
          <p:cNvPr id="6" name="Footer Placeholder 5">
            <a:extLst>
              <a:ext uri="{FF2B5EF4-FFF2-40B4-BE49-F238E27FC236}">
                <a16:creationId xmlns:a16="http://schemas.microsoft.com/office/drawing/2014/main" id="{95082586-B05A-7A47-8B61-AFD63DFAC077}"/>
              </a:ext>
            </a:extLst>
          </p:cNvPr>
          <p:cNvSpPr>
            <a:spLocks noGrp="1"/>
          </p:cNvSpPr>
          <p:nvPr>
            <p:ph type="ftr" sz="quarter" idx="11"/>
          </p:nvPr>
        </p:nvSpPr>
        <p:spPr/>
        <p:txBody>
          <a:bodyPr/>
          <a:lstStyle/>
          <a:p>
            <a:endParaRPr lang="lt-LT" dirty="0"/>
          </a:p>
        </p:txBody>
      </p:sp>
      <p:sp>
        <p:nvSpPr>
          <p:cNvPr id="7" name="Slide Number Placeholder 6">
            <a:extLst>
              <a:ext uri="{FF2B5EF4-FFF2-40B4-BE49-F238E27FC236}">
                <a16:creationId xmlns:a16="http://schemas.microsoft.com/office/drawing/2014/main" id="{0E84B731-22F0-1045-996C-25DCBBE4F74C}"/>
              </a:ext>
            </a:extLst>
          </p:cNvPr>
          <p:cNvSpPr>
            <a:spLocks noGrp="1"/>
          </p:cNvSpPr>
          <p:nvPr>
            <p:ph type="sldNum" sz="quarter" idx="12"/>
          </p:nvPr>
        </p:nvSpPr>
        <p:spPr/>
        <p:txBody>
          <a:bodyPr/>
          <a:lstStyle/>
          <a:p>
            <a:fld id="{521C34D0-E317-DE48-8566-C36EA5736A84}" type="slidenum">
              <a:rPr lang="lt-LT" smtClean="0"/>
              <a:t>‹#›</a:t>
            </a:fld>
            <a:endParaRPr lang="lt-LT" dirty="0"/>
          </a:p>
        </p:txBody>
      </p:sp>
    </p:spTree>
    <p:extLst>
      <p:ext uri="{BB962C8B-B14F-4D97-AF65-F5344CB8AC3E}">
        <p14:creationId xmlns:p14="http://schemas.microsoft.com/office/powerpoint/2010/main" val="3619086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55069-DC58-7C40-9BBF-2BB02E1DCF55}"/>
              </a:ext>
            </a:extLst>
          </p:cNvPr>
          <p:cNvSpPr>
            <a:spLocks noGrp="1"/>
          </p:cNvSpPr>
          <p:nvPr>
            <p:ph type="title"/>
          </p:nvPr>
        </p:nvSpPr>
        <p:spPr>
          <a:xfrm>
            <a:off x="839788" y="365127"/>
            <a:ext cx="10515600" cy="1325563"/>
          </a:xfrm>
        </p:spPr>
        <p:txBody>
          <a:bodyPr/>
          <a:lstStyle/>
          <a:p>
            <a:r>
              <a:rPr lang="en-GB"/>
              <a:t>Click to edit Master title style</a:t>
            </a:r>
            <a:endParaRPr lang="lt-LT"/>
          </a:p>
        </p:txBody>
      </p:sp>
      <p:sp>
        <p:nvSpPr>
          <p:cNvPr id="3" name="Text Placeholder 2">
            <a:extLst>
              <a:ext uri="{FF2B5EF4-FFF2-40B4-BE49-F238E27FC236}">
                <a16:creationId xmlns:a16="http://schemas.microsoft.com/office/drawing/2014/main" id="{50A9B7BA-FA97-9F44-8CBC-D379FCA7B081}"/>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F1F118F-D2EE-D64A-BCA7-30E7E39702C5}"/>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5" name="Text Placeholder 4">
            <a:extLst>
              <a:ext uri="{FF2B5EF4-FFF2-40B4-BE49-F238E27FC236}">
                <a16:creationId xmlns:a16="http://schemas.microsoft.com/office/drawing/2014/main" id="{E7DCDE5B-1351-E34E-83AC-D726208B831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C3913FF-83FB-DF47-AE9E-86CFDC41B400}"/>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7" name="Date Placeholder 6">
            <a:extLst>
              <a:ext uri="{FF2B5EF4-FFF2-40B4-BE49-F238E27FC236}">
                <a16:creationId xmlns:a16="http://schemas.microsoft.com/office/drawing/2014/main" id="{7EE84973-F056-D040-9E91-FFA0D78D0AFC}"/>
              </a:ext>
            </a:extLst>
          </p:cNvPr>
          <p:cNvSpPr>
            <a:spLocks noGrp="1"/>
          </p:cNvSpPr>
          <p:nvPr>
            <p:ph type="dt" sz="half" idx="10"/>
          </p:nvPr>
        </p:nvSpPr>
        <p:spPr/>
        <p:txBody>
          <a:bodyPr/>
          <a:lstStyle/>
          <a:p>
            <a:fld id="{0004ED24-3FF9-E841-99E7-F4FADB0937C6}" type="datetimeFigureOut">
              <a:rPr lang="lt-LT" smtClean="0"/>
              <a:t>2023-07-06</a:t>
            </a:fld>
            <a:endParaRPr lang="lt-LT" dirty="0"/>
          </a:p>
        </p:txBody>
      </p:sp>
      <p:sp>
        <p:nvSpPr>
          <p:cNvPr id="8" name="Footer Placeholder 7">
            <a:extLst>
              <a:ext uri="{FF2B5EF4-FFF2-40B4-BE49-F238E27FC236}">
                <a16:creationId xmlns:a16="http://schemas.microsoft.com/office/drawing/2014/main" id="{D6656936-F039-5246-A899-57D7A6A551C0}"/>
              </a:ext>
            </a:extLst>
          </p:cNvPr>
          <p:cNvSpPr>
            <a:spLocks noGrp="1"/>
          </p:cNvSpPr>
          <p:nvPr>
            <p:ph type="ftr" sz="quarter" idx="11"/>
          </p:nvPr>
        </p:nvSpPr>
        <p:spPr/>
        <p:txBody>
          <a:bodyPr/>
          <a:lstStyle/>
          <a:p>
            <a:endParaRPr lang="lt-LT" dirty="0"/>
          </a:p>
        </p:txBody>
      </p:sp>
      <p:sp>
        <p:nvSpPr>
          <p:cNvPr id="9" name="Slide Number Placeholder 8">
            <a:extLst>
              <a:ext uri="{FF2B5EF4-FFF2-40B4-BE49-F238E27FC236}">
                <a16:creationId xmlns:a16="http://schemas.microsoft.com/office/drawing/2014/main" id="{BEDF70F1-5368-5D4D-BEC8-3CB4A050152B}"/>
              </a:ext>
            </a:extLst>
          </p:cNvPr>
          <p:cNvSpPr>
            <a:spLocks noGrp="1"/>
          </p:cNvSpPr>
          <p:nvPr>
            <p:ph type="sldNum" sz="quarter" idx="12"/>
          </p:nvPr>
        </p:nvSpPr>
        <p:spPr/>
        <p:txBody>
          <a:bodyPr/>
          <a:lstStyle/>
          <a:p>
            <a:fld id="{521C34D0-E317-DE48-8566-C36EA5736A84}" type="slidenum">
              <a:rPr lang="lt-LT" smtClean="0"/>
              <a:t>‹#›</a:t>
            </a:fld>
            <a:endParaRPr lang="lt-LT" dirty="0"/>
          </a:p>
        </p:txBody>
      </p:sp>
    </p:spTree>
    <p:extLst>
      <p:ext uri="{BB962C8B-B14F-4D97-AF65-F5344CB8AC3E}">
        <p14:creationId xmlns:p14="http://schemas.microsoft.com/office/powerpoint/2010/main" val="77768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BEBD3-6197-7D49-89B4-01DE5C784C33}"/>
              </a:ext>
            </a:extLst>
          </p:cNvPr>
          <p:cNvSpPr>
            <a:spLocks noGrp="1"/>
          </p:cNvSpPr>
          <p:nvPr>
            <p:ph type="title"/>
          </p:nvPr>
        </p:nvSpPr>
        <p:spPr/>
        <p:txBody>
          <a:bodyPr/>
          <a:lstStyle/>
          <a:p>
            <a:r>
              <a:rPr lang="en-GB"/>
              <a:t>Click to edit Master title style</a:t>
            </a:r>
            <a:endParaRPr lang="lt-LT"/>
          </a:p>
        </p:txBody>
      </p:sp>
      <p:sp>
        <p:nvSpPr>
          <p:cNvPr id="3" name="Date Placeholder 2">
            <a:extLst>
              <a:ext uri="{FF2B5EF4-FFF2-40B4-BE49-F238E27FC236}">
                <a16:creationId xmlns:a16="http://schemas.microsoft.com/office/drawing/2014/main" id="{ADA46FEB-4A98-AE4D-BB5B-8810A26BB05D}"/>
              </a:ext>
            </a:extLst>
          </p:cNvPr>
          <p:cNvSpPr>
            <a:spLocks noGrp="1"/>
          </p:cNvSpPr>
          <p:nvPr>
            <p:ph type="dt" sz="half" idx="10"/>
          </p:nvPr>
        </p:nvSpPr>
        <p:spPr/>
        <p:txBody>
          <a:bodyPr/>
          <a:lstStyle/>
          <a:p>
            <a:fld id="{0004ED24-3FF9-E841-99E7-F4FADB0937C6}" type="datetimeFigureOut">
              <a:rPr lang="lt-LT" smtClean="0"/>
              <a:t>2023-07-06</a:t>
            </a:fld>
            <a:endParaRPr lang="lt-LT" dirty="0"/>
          </a:p>
        </p:txBody>
      </p:sp>
      <p:sp>
        <p:nvSpPr>
          <p:cNvPr id="4" name="Footer Placeholder 3">
            <a:extLst>
              <a:ext uri="{FF2B5EF4-FFF2-40B4-BE49-F238E27FC236}">
                <a16:creationId xmlns:a16="http://schemas.microsoft.com/office/drawing/2014/main" id="{655832C4-3811-6B42-91DC-396F1452B192}"/>
              </a:ext>
            </a:extLst>
          </p:cNvPr>
          <p:cNvSpPr>
            <a:spLocks noGrp="1"/>
          </p:cNvSpPr>
          <p:nvPr>
            <p:ph type="ftr" sz="quarter" idx="11"/>
          </p:nvPr>
        </p:nvSpPr>
        <p:spPr/>
        <p:txBody>
          <a:bodyPr/>
          <a:lstStyle/>
          <a:p>
            <a:endParaRPr lang="lt-LT" dirty="0"/>
          </a:p>
        </p:txBody>
      </p:sp>
      <p:sp>
        <p:nvSpPr>
          <p:cNvPr id="5" name="Slide Number Placeholder 4">
            <a:extLst>
              <a:ext uri="{FF2B5EF4-FFF2-40B4-BE49-F238E27FC236}">
                <a16:creationId xmlns:a16="http://schemas.microsoft.com/office/drawing/2014/main" id="{D44FAB9E-9027-A946-A956-F397FB69A9BC}"/>
              </a:ext>
            </a:extLst>
          </p:cNvPr>
          <p:cNvSpPr>
            <a:spLocks noGrp="1"/>
          </p:cNvSpPr>
          <p:nvPr>
            <p:ph type="sldNum" sz="quarter" idx="12"/>
          </p:nvPr>
        </p:nvSpPr>
        <p:spPr/>
        <p:txBody>
          <a:bodyPr/>
          <a:lstStyle/>
          <a:p>
            <a:fld id="{521C34D0-E317-DE48-8566-C36EA5736A84}" type="slidenum">
              <a:rPr lang="lt-LT" smtClean="0"/>
              <a:t>‹#›</a:t>
            </a:fld>
            <a:endParaRPr lang="lt-LT" dirty="0"/>
          </a:p>
        </p:txBody>
      </p:sp>
    </p:spTree>
    <p:extLst>
      <p:ext uri="{BB962C8B-B14F-4D97-AF65-F5344CB8AC3E}">
        <p14:creationId xmlns:p14="http://schemas.microsoft.com/office/powerpoint/2010/main" val="516508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65D5F6-165B-FD49-84CE-8D66DF0C7027}"/>
              </a:ext>
            </a:extLst>
          </p:cNvPr>
          <p:cNvSpPr>
            <a:spLocks noGrp="1"/>
          </p:cNvSpPr>
          <p:nvPr>
            <p:ph type="dt" sz="half" idx="10"/>
          </p:nvPr>
        </p:nvSpPr>
        <p:spPr/>
        <p:txBody>
          <a:bodyPr/>
          <a:lstStyle/>
          <a:p>
            <a:fld id="{0004ED24-3FF9-E841-99E7-F4FADB0937C6}" type="datetimeFigureOut">
              <a:rPr lang="lt-LT" smtClean="0"/>
              <a:t>2023-07-06</a:t>
            </a:fld>
            <a:endParaRPr lang="lt-LT" dirty="0"/>
          </a:p>
        </p:txBody>
      </p:sp>
      <p:sp>
        <p:nvSpPr>
          <p:cNvPr id="3" name="Footer Placeholder 2">
            <a:extLst>
              <a:ext uri="{FF2B5EF4-FFF2-40B4-BE49-F238E27FC236}">
                <a16:creationId xmlns:a16="http://schemas.microsoft.com/office/drawing/2014/main" id="{B8AA86F4-BA62-404E-A4B7-BAAA88E7F336}"/>
              </a:ext>
            </a:extLst>
          </p:cNvPr>
          <p:cNvSpPr>
            <a:spLocks noGrp="1"/>
          </p:cNvSpPr>
          <p:nvPr>
            <p:ph type="ftr" sz="quarter" idx="11"/>
          </p:nvPr>
        </p:nvSpPr>
        <p:spPr/>
        <p:txBody>
          <a:bodyPr/>
          <a:lstStyle/>
          <a:p>
            <a:endParaRPr lang="lt-LT" dirty="0"/>
          </a:p>
        </p:txBody>
      </p:sp>
      <p:sp>
        <p:nvSpPr>
          <p:cNvPr id="4" name="Slide Number Placeholder 3">
            <a:extLst>
              <a:ext uri="{FF2B5EF4-FFF2-40B4-BE49-F238E27FC236}">
                <a16:creationId xmlns:a16="http://schemas.microsoft.com/office/drawing/2014/main" id="{059EF657-C860-114B-88AF-DC561488E5DE}"/>
              </a:ext>
            </a:extLst>
          </p:cNvPr>
          <p:cNvSpPr>
            <a:spLocks noGrp="1"/>
          </p:cNvSpPr>
          <p:nvPr>
            <p:ph type="sldNum" sz="quarter" idx="12"/>
          </p:nvPr>
        </p:nvSpPr>
        <p:spPr/>
        <p:txBody>
          <a:bodyPr/>
          <a:lstStyle/>
          <a:p>
            <a:fld id="{521C34D0-E317-DE48-8566-C36EA5736A84}" type="slidenum">
              <a:rPr lang="lt-LT" smtClean="0"/>
              <a:t>‹#›</a:t>
            </a:fld>
            <a:endParaRPr lang="lt-LT" dirty="0"/>
          </a:p>
        </p:txBody>
      </p:sp>
    </p:spTree>
    <p:extLst>
      <p:ext uri="{BB962C8B-B14F-4D97-AF65-F5344CB8AC3E}">
        <p14:creationId xmlns:p14="http://schemas.microsoft.com/office/powerpoint/2010/main" val="2868943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04BA7-262E-2A44-B798-0A661C53F48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lt-LT"/>
          </a:p>
        </p:txBody>
      </p:sp>
      <p:sp>
        <p:nvSpPr>
          <p:cNvPr id="3" name="Content Placeholder 2">
            <a:extLst>
              <a:ext uri="{FF2B5EF4-FFF2-40B4-BE49-F238E27FC236}">
                <a16:creationId xmlns:a16="http://schemas.microsoft.com/office/drawing/2014/main" id="{EDDA4BD8-36FF-BB46-A0FF-C41F91AA1A98}"/>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Text Placeholder 3">
            <a:extLst>
              <a:ext uri="{FF2B5EF4-FFF2-40B4-BE49-F238E27FC236}">
                <a16:creationId xmlns:a16="http://schemas.microsoft.com/office/drawing/2014/main" id="{D53C599A-0718-9B47-B9BE-74DE9006FC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C4DA7CC-BA0D-7249-9310-8D71C64621B0}"/>
              </a:ext>
            </a:extLst>
          </p:cNvPr>
          <p:cNvSpPr>
            <a:spLocks noGrp="1"/>
          </p:cNvSpPr>
          <p:nvPr>
            <p:ph type="dt" sz="half" idx="10"/>
          </p:nvPr>
        </p:nvSpPr>
        <p:spPr/>
        <p:txBody>
          <a:bodyPr/>
          <a:lstStyle/>
          <a:p>
            <a:fld id="{0004ED24-3FF9-E841-99E7-F4FADB0937C6}" type="datetimeFigureOut">
              <a:rPr lang="lt-LT" smtClean="0"/>
              <a:t>2023-07-06</a:t>
            </a:fld>
            <a:endParaRPr lang="lt-LT" dirty="0"/>
          </a:p>
        </p:txBody>
      </p:sp>
      <p:sp>
        <p:nvSpPr>
          <p:cNvPr id="6" name="Footer Placeholder 5">
            <a:extLst>
              <a:ext uri="{FF2B5EF4-FFF2-40B4-BE49-F238E27FC236}">
                <a16:creationId xmlns:a16="http://schemas.microsoft.com/office/drawing/2014/main" id="{B034B8BA-AD11-A64A-A07B-3FEF576BD046}"/>
              </a:ext>
            </a:extLst>
          </p:cNvPr>
          <p:cNvSpPr>
            <a:spLocks noGrp="1"/>
          </p:cNvSpPr>
          <p:nvPr>
            <p:ph type="ftr" sz="quarter" idx="11"/>
          </p:nvPr>
        </p:nvSpPr>
        <p:spPr/>
        <p:txBody>
          <a:bodyPr/>
          <a:lstStyle/>
          <a:p>
            <a:endParaRPr lang="lt-LT" dirty="0"/>
          </a:p>
        </p:txBody>
      </p:sp>
      <p:sp>
        <p:nvSpPr>
          <p:cNvPr id="7" name="Slide Number Placeholder 6">
            <a:extLst>
              <a:ext uri="{FF2B5EF4-FFF2-40B4-BE49-F238E27FC236}">
                <a16:creationId xmlns:a16="http://schemas.microsoft.com/office/drawing/2014/main" id="{8F67A873-769E-AC4B-9E53-9D136E7BB89C}"/>
              </a:ext>
            </a:extLst>
          </p:cNvPr>
          <p:cNvSpPr>
            <a:spLocks noGrp="1"/>
          </p:cNvSpPr>
          <p:nvPr>
            <p:ph type="sldNum" sz="quarter" idx="12"/>
          </p:nvPr>
        </p:nvSpPr>
        <p:spPr/>
        <p:txBody>
          <a:bodyPr/>
          <a:lstStyle/>
          <a:p>
            <a:fld id="{521C34D0-E317-DE48-8566-C36EA5736A84}" type="slidenum">
              <a:rPr lang="lt-LT" smtClean="0"/>
              <a:t>‹#›</a:t>
            </a:fld>
            <a:endParaRPr lang="lt-LT" dirty="0"/>
          </a:p>
        </p:txBody>
      </p:sp>
    </p:spTree>
    <p:extLst>
      <p:ext uri="{BB962C8B-B14F-4D97-AF65-F5344CB8AC3E}">
        <p14:creationId xmlns:p14="http://schemas.microsoft.com/office/powerpoint/2010/main" val="1372498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1607-F2D2-9B49-AB20-5D74BB18418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lt-LT"/>
          </a:p>
        </p:txBody>
      </p:sp>
      <p:sp>
        <p:nvSpPr>
          <p:cNvPr id="3" name="Picture Placeholder 2">
            <a:extLst>
              <a:ext uri="{FF2B5EF4-FFF2-40B4-BE49-F238E27FC236}">
                <a16:creationId xmlns:a16="http://schemas.microsoft.com/office/drawing/2014/main" id="{DD03B438-00C4-A248-B7DE-D53DA89739D1}"/>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dirty="0"/>
          </a:p>
        </p:txBody>
      </p:sp>
      <p:sp>
        <p:nvSpPr>
          <p:cNvPr id="4" name="Text Placeholder 3">
            <a:extLst>
              <a:ext uri="{FF2B5EF4-FFF2-40B4-BE49-F238E27FC236}">
                <a16:creationId xmlns:a16="http://schemas.microsoft.com/office/drawing/2014/main" id="{78CA200D-E743-2F45-85CE-C35A4F3B24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2627F7B-3917-114F-AABB-8AD08959996E}"/>
              </a:ext>
            </a:extLst>
          </p:cNvPr>
          <p:cNvSpPr>
            <a:spLocks noGrp="1"/>
          </p:cNvSpPr>
          <p:nvPr>
            <p:ph type="dt" sz="half" idx="10"/>
          </p:nvPr>
        </p:nvSpPr>
        <p:spPr/>
        <p:txBody>
          <a:bodyPr/>
          <a:lstStyle/>
          <a:p>
            <a:fld id="{0004ED24-3FF9-E841-99E7-F4FADB0937C6}" type="datetimeFigureOut">
              <a:rPr lang="lt-LT" smtClean="0"/>
              <a:t>2023-07-06</a:t>
            </a:fld>
            <a:endParaRPr lang="lt-LT" dirty="0"/>
          </a:p>
        </p:txBody>
      </p:sp>
      <p:sp>
        <p:nvSpPr>
          <p:cNvPr id="6" name="Footer Placeholder 5">
            <a:extLst>
              <a:ext uri="{FF2B5EF4-FFF2-40B4-BE49-F238E27FC236}">
                <a16:creationId xmlns:a16="http://schemas.microsoft.com/office/drawing/2014/main" id="{AEE7D10C-6EDE-F944-B032-6D88F1504406}"/>
              </a:ext>
            </a:extLst>
          </p:cNvPr>
          <p:cNvSpPr>
            <a:spLocks noGrp="1"/>
          </p:cNvSpPr>
          <p:nvPr>
            <p:ph type="ftr" sz="quarter" idx="11"/>
          </p:nvPr>
        </p:nvSpPr>
        <p:spPr/>
        <p:txBody>
          <a:bodyPr/>
          <a:lstStyle/>
          <a:p>
            <a:endParaRPr lang="lt-LT" dirty="0"/>
          </a:p>
        </p:txBody>
      </p:sp>
      <p:sp>
        <p:nvSpPr>
          <p:cNvPr id="7" name="Slide Number Placeholder 6">
            <a:extLst>
              <a:ext uri="{FF2B5EF4-FFF2-40B4-BE49-F238E27FC236}">
                <a16:creationId xmlns:a16="http://schemas.microsoft.com/office/drawing/2014/main" id="{198E3556-498B-D949-93C7-1971183A0BA8}"/>
              </a:ext>
            </a:extLst>
          </p:cNvPr>
          <p:cNvSpPr>
            <a:spLocks noGrp="1"/>
          </p:cNvSpPr>
          <p:nvPr>
            <p:ph type="sldNum" sz="quarter" idx="12"/>
          </p:nvPr>
        </p:nvSpPr>
        <p:spPr/>
        <p:txBody>
          <a:bodyPr/>
          <a:lstStyle/>
          <a:p>
            <a:fld id="{521C34D0-E317-DE48-8566-C36EA5736A84}" type="slidenum">
              <a:rPr lang="lt-LT" smtClean="0"/>
              <a:t>‹#›</a:t>
            </a:fld>
            <a:endParaRPr lang="lt-LT" dirty="0"/>
          </a:p>
        </p:txBody>
      </p:sp>
    </p:spTree>
    <p:extLst>
      <p:ext uri="{BB962C8B-B14F-4D97-AF65-F5344CB8AC3E}">
        <p14:creationId xmlns:p14="http://schemas.microsoft.com/office/powerpoint/2010/main" val="2434562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A4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48BACE-07FE-3B44-A79F-8D93507BD4C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lt-LT"/>
          </a:p>
        </p:txBody>
      </p:sp>
      <p:sp>
        <p:nvSpPr>
          <p:cNvPr id="3" name="Text Placeholder 2">
            <a:extLst>
              <a:ext uri="{FF2B5EF4-FFF2-40B4-BE49-F238E27FC236}">
                <a16:creationId xmlns:a16="http://schemas.microsoft.com/office/drawing/2014/main" id="{037CF25B-368B-EC4F-B42E-144A5A7C39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Date Placeholder 3">
            <a:extLst>
              <a:ext uri="{FF2B5EF4-FFF2-40B4-BE49-F238E27FC236}">
                <a16:creationId xmlns:a16="http://schemas.microsoft.com/office/drawing/2014/main" id="{D5D08A55-BBEF-F341-A8AA-4153A0184B7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04ED24-3FF9-E841-99E7-F4FADB0937C6}" type="datetimeFigureOut">
              <a:rPr lang="lt-LT" smtClean="0"/>
              <a:t>2023-07-06</a:t>
            </a:fld>
            <a:endParaRPr lang="lt-LT" dirty="0"/>
          </a:p>
        </p:txBody>
      </p:sp>
      <p:sp>
        <p:nvSpPr>
          <p:cNvPr id="5" name="Footer Placeholder 4">
            <a:extLst>
              <a:ext uri="{FF2B5EF4-FFF2-40B4-BE49-F238E27FC236}">
                <a16:creationId xmlns:a16="http://schemas.microsoft.com/office/drawing/2014/main" id="{3837AF95-2BD8-2D47-840D-B3F65BBFC58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p>
        </p:txBody>
      </p:sp>
      <p:sp>
        <p:nvSpPr>
          <p:cNvPr id="6" name="Slide Number Placeholder 5">
            <a:extLst>
              <a:ext uri="{FF2B5EF4-FFF2-40B4-BE49-F238E27FC236}">
                <a16:creationId xmlns:a16="http://schemas.microsoft.com/office/drawing/2014/main" id="{0BAD3E11-A4E3-AB4B-A48B-D88E6BD6985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1C34D0-E317-DE48-8566-C36EA5736A84}" type="slidenum">
              <a:rPr lang="lt-LT" smtClean="0"/>
              <a:t>‹#›</a:t>
            </a:fld>
            <a:endParaRPr lang="lt-LT" dirty="0"/>
          </a:p>
        </p:txBody>
      </p:sp>
    </p:spTree>
    <p:extLst>
      <p:ext uri="{BB962C8B-B14F-4D97-AF65-F5344CB8AC3E}">
        <p14:creationId xmlns:p14="http://schemas.microsoft.com/office/powerpoint/2010/main" val="4075990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F5796E3-0852-4F33-8648-4895EF6E1B32}"/>
              </a:ext>
            </a:extLst>
          </p:cNvPr>
          <p:cNvSpPr/>
          <p:nvPr/>
        </p:nvSpPr>
        <p:spPr>
          <a:xfrm>
            <a:off x="1043233" y="1377859"/>
            <a:ext cx="10105534" cy="2862322"/>
          </a:xfrm>
          <a:prstGeom prst="rect">
            <a:avLst/>
          </a:prstGeom>
        </p:spPr>
        <p:txBody>
          <a:bodyPr wrap="square">
            <a:spAutoFit/>
          </a:bodyPr>
          <a:lstStyle/>
          <a:p>
            <a:pPr lvl="0" algn="ctr">
              <a:defRPr/>
            </a:pPr>
            <a:r>
              <a:rPr lang="en-US" altLang="en-US" sz="6000" dirty="0">
                <a:ln>
                  <a:solidFill>
                    <a:schemeClr val="bg1"/>
                  </a:solidFill>
                </a:ln>
                <a:solidFill>
                  <a:schemeClr val="bg1"/>
                </a:solidFill>
                <a:effectLst>
                  <a:outerShdw blurRad="50800" dist="38100" dir="8100000" algn="tr" rotWithShape="0">
                    <a:prstClr val="black">
                      <a:alpha val="40000"/>
                    </a:prstClr>
                  </a:outerShdw>
                </a:effectLst>
                <a:latin typeface="Bw Gradual Bold" panose="00000800000000000000" pitchFamily="50" charset="-70"/>
              </a:rPr>
              <a:t>GENERAL RULES FOR </a:t>
            </a:r>
            <a:r>
              <a:rPr lang="en-US" altLang="en-US" sz="6000" dirty="0">
                <a:ln>
                  <a:solidFill>
                    <a:schemeClr val="bg1"/>
                  </a:solidFill>
                </a:ln>
                <a:solidFill>
                  <a:schemeClr val="bg1"/>
                </a:solidFill>
                <a:effectLst>
                  <a:outerShdw blurRad="50800" dist="38100" dir="8100000" algn="tr" rotWithShape="0">
                    <a:prstClr val="black">
                      <a:alpha val="40000"/>
                    </a:prstClr>
                  </a:outerShdw>
                </a:effectLst>
                <a:latin typeface="Bw Gradual" panose="00000500000000000000" pitchFamily="50" charset="-70"/>
              </a:rPr>
              <a:t>STAMP ONLINE ISP3</a:t>
            </a:r>
          </a:p>
          <a:p>
            <a:pPr lvl="0" algn="ctr">
              <a:defRPr/>
            </a:pPr>
            <a:r>
              <a:rPr lang="en-US" altLang="en-US" sz="6000" dirty="0">
                <a:ln>
                  <a:solidFill>
                    <a:schemeClr val="bg1"/>
                  </a:solidFill>
                </a:ln>
                <a:solidFill>
                  <a:schemeClr val="bg1"/>
                </a:solidFill>
                <a:effectLst>
                  <a:outerShdw blurRad="50800" dist="38100" dir="8100000" algn="tr" rotWithShape="0">
                    <a:prstClr val="black">
                      <a:alpha val="40000"/>
                    </a:prstClr>
                  </a:outerShdw>
                </a:effectLst>
                <a:latin typeface="Bw Gradual" panose="00000500000000000000" pitchFamily="50" charset="-70"/>
              </a:rPr>
              <a:t>CASE 4</a:t>
            </a:r>
            <a:endParaRPr lang="lt-LT" altLang="en-US" sz="6000" dirty="0">
              <a:ln>
                <a:solidFill>
                  <a:schemeClr val="bg1"/>
                </a:solidFill>
              </a:ln>
              <a:solidFill>
                <a:schemeClr val="bg1"/>
              </a:solidFill>
              <a:effectLst>
                <a:outerShdw blurRad="50800" dist="38100" dir="8100000" algn="tr" rotWithShape="0">
                  <a:prstClr val="black">
                    <a:alpha val="40000"/>
                  </a:prstClr>
                </a:outerShdw>
              </a:effectLst>
              <a:latin typeface="Bw Gradual" panose="00000500000000000000" pitchFamily="50" charset="-70"/>
            </a:endParaRPr>
          </a:p>
        </p:txBody>
      </p:sp>
      <p:pic>
        <p:nvPicPr>
          <p:cNvPr id="1028" name="Picture 4" descr="https://www2.uibk.ac.at/images/900x-auto/accounting-auditing/students/stamp-online/stamp-online-suggestive-logo.jpg">
            <a:extLst>
              <a:ext uri="{FF2B5EF4-FFF2-40B4-BE49-F238E27FC236}">
                <a16:creationId xmlns:a16="http://schemas.microsoft.com/office/drawing/2014/main" id="{031E3E12-8DD5-4C9A-AB30-F2A6CA09761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865" b="89372" l="2000" r="97000">
                        <a14:foregroundMark x1="10556" y1="14976" x2="6889" y2="34783"/>
                        <a14:foregroundMark x1="6889" y1="34783" x2="9222" y2="31884"/>
                        <a14:foregroundMark x1="4556" y1="24155" x2="3556" y2="28502"/>
                        <a14:foregroundMark x1="4333" y1="42995" x2="2222" y2="66184"/>
                        <a14:foregroundMark x1="2222" y1="66184" x2="2333" y2="90821"/>
                        <a14:foregroundMark x1="2333" y1="90821" x2="9556" y2="89372"/>
                        <a14:foregroundMark x1="9556" y1="89372" x2="10333" y2="86957"/>
                        <a14:foregroundMark x1="9111" y1="60386" x2="28889" y2="64734"/>
                        <a14:foregroundMark x1="15889" y1="74396" x2="35111" y2="66667"/>
                        <a14:foregroundMark x1="31222" y1="66184" x2="53000" y2="60870"/>
                        <a14:foregroundMark x1="53000" y1="60870" x2="55333" y2="60870"/>
                        <a14:foregroundMark x1="37333" y1="75362" x2="70778" y2="68599"/>
                        <a14:foregroundMark x1="56111" y1="68599" x2="86667" y2="60870"/>
                        <a14:foregroundMark x1="68667" y1="71498" x2="78889" y2="70048"/>
                        <a14:foregroundMark x1="78889" y1="70048" x2="86111" y2="70048"/>
                        <a14:foregroundMark x1="86111" y1="70048" x2="89111" y2="69082"/>
                        <a14:foregroundMark x1="94667" y1="67150" x2="76667" y2="68116"/>
                        <a14:foregroundMark x1="93111" y1="54106" x2="72889" y2="58937"/>
                        <a14:foregroundMark x1="69000" y1="78261" x2="76556" y2="78261"/>
                        <a14:foregroundMark x1="76556" y1="78261" x2="87444" y2="73913"/>
                        <a14:foregroundMark x1="92778" y1="50725" x2="97444" y2="68599"/>
                        <a14:foregroundMark x1="97444" y1="68599" x2="91556" y2="80676"/>
                        <a14:foregroundMark x1="91556" y1="80676" x2="90778" y2="80676"/>
                        <a14:foregroundMark x1="23333" y1="9179" x2="20000" y2="9662"/>
                        <a14:foregroundMark x1="8222" y1="7246" x2="9556" y2="8213"/>
                        <a14:foregroundMark x1="20000" y1="6280" x2="21222" y2="6280"/>
                        <a14:foregroundMark x1="33000" y1="5797" x2="31444" y2="5797"/>
                        <a14:foregroundMark x1="43111" y1="3865" x2="45000" y2="6280"/>
                      </a14:backgroundRemoval>
                    </a14:imgEffect>
                  </a14:imgLayer>
                </a14:imgProps>
              </a:ext>
              <a:ext uri="{28A0092B-C50C-407E-A947-70E740481C1C}">
                <a14:useLocalDpi xmlns:a14="http://schemas.microsoft.com/office/drawing/2010/main" val="0"/>
              </a:ext>
            </a:extLst>
          </a:blip>
          <a:srcRect/>
          <a:stretch>
            <a:fillRect/>
          </a:stretch>
        </p:blipFill>
        <p:spPr bwMode="auto">
          <a:xfrm>
            <a:off x="273584" y="5558197"/>
            <a:ext cx="4627718" cy="10643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633C81F-89E2-4948-9730-A962B5FC2513}"/>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513747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482D69A-CC84-4A83-A319-16BBBFFB5466}"/>
              </a:ext>
            </a:extLst>
          </p:cNvPr>
          <p:cNvSpPr txBox="1"/>
          <p:nvPr/>
        </p:nvSpPr>
        <p:spPr>
          <a:xfrm>
            <a:off x="4700568" y="3949226"/>
            <a:ext cx="4644577" cy="458587"/>
          </a:xfrm>
          <a:prstGeom prst="rect">
            <a:avLst/>
          </a:prstGeom>
          <a:noFill/>
        </p:spPr>
        <p:txBody>
          <a:bodyPr wrap="square" rtlCol="0">
            <a:spAutoFit/>
          </a:bodyPr>
          <a:lstStyle/>
          <a:p>
            <a:pPr algn="ctr">
              <a:lnSpc>
                <a:spcPct val="85000"/>
              </a:lnSpc>
            </a:pPr>
            <a:endParaRPr lang="lt-LT" sz="2800" dirty="0">
              <a:solidFill>
                <a:prstClr val="white"/>
              </a:solidFill>
              <a:latin typeface="Bw Gradual Light" pitchFamily="2" charset="77"/>
            </a:endParaRPr>
          </a:p>
        </p:txBody>
      </p:sp>
      <p:sp>
        <p:nvSpPr>
          <p:cNvPr id="12" name="TextBox 11">
            <a:extLst>
              <a:ext uri="{FF2B5EF4-FFF2-40B4-BE49-F238E27FC236}">
                <a16:creationId xmlns:a16="http://schemas.microsoft.com/office/drawing/2014/main" id="{90300046-B737-45B0-A788-8CB720E522B1}"/>
              </a:ext>
            </a:extLst>
          </p:cNvPr>
          <p:cNvSpPr txBox="1"/>
          <p:nvPr/>
        </p:nvSpPr>
        <p:spPr>
          <a:xfrm>
            <a:off x="552844" y="529792"/>
            <a:ext cx="11775552" cy="830997"/>
          </a:xfrm>
          <a:prstGeom prst="rect">
            <a:avLst/>
          </a:prstGeom>
          <a:noFill/>
        </p:spPr>
        <p:txBody>
          <a:bodyPr wrap="square" lIns="0" rtlCol="0">
            <a:spAutoFit/>
          </a:bodyPr>
          <a:lstStyle/>
          <a:p>
            <a:r>
              <a:rPr lang="en-US" sz="4800" dirty="0">
                <a:solidFill>
                  <a:schemeClr val="bg1"/>
                </a:solidFill>
                <a:latin typeface="Bw Gradual Bold" panose="00000800000000000000" pitchFamily="50" charset="-70"/>
              </a:rPr>
              <a:t>COUNTRY SELECTION</a:t>
            </a:r>
            <a:endParaRPr lang="lt-LT" sz="4800" dirty="0">
              <a:solidFill>
                <a:schemeClr val="bg1"/>
              </a:solidFill>
              <a:latin typeface="Bw Gradual Bold" panose="00000800000000000000" pitchFamily="50" charset="-70"/>
            </a:endParaRPr>
          </a:p>
        </p:txBody>
      </p:sp>
      <p:sp>
        <p:nvSpPr>
          <p:cNvPr id="13" name="Rectangle 12">
            <a:extLst>
              <a:ext uri="{FF2B5EF4-FFF2-40B4-BE49-F238E27FC236}">
                <a16:creationId xmlns:a16="http://schemas.microsoft.com/office/drawing/2014/main" id="{298A1E63-AFC6-4978-AA1C-897DC968CF3A}"/>
              </a:ext>
            </a:extLst>
          </p:cNvPr>
          <p:cNvSpPr/>
          <p:nvPr/>
        </p:nvSpPr>
        <p:spPr>
          <a:xfrm>
            <a:off x="552844" y="1762473"/>
            <a:ext cx="10815882" cy="3970318"/>
          </a:xfrm>
          <a:prstGeom prst="rect">
            <a:avLst/>
          </a:prstGeom>
        </p:spPr>
        <p:txBody>
          <a:bodyPr wrap="square">
            <a:spAutoFit/>
          </a:bodyPr>
          <a:lstStyle/>
          <a:p>
            <a:pPr marL="457200" indent="-457200">
              <a:buFont typeface="Arial" panose="020B0604020202020204" pitchFamily="34" charset="0"/>
              <a:buChar char="•"/>
            </a:pPr>
            <a:r>
              <a:rPr lang="en-GB" sz="2800" dirty="0">
                <a:solidFill>
                  <a:schemeClr val="bg1"/>
                </a:solidFill>
                <a:latin typeface="Bw Gradual" panose="00000500000000000000" pitchFamily="50" charset="-70"/>
              </a:rPr>
              <a:t>Within one room (UR1, UR3, Aula)</a:t>
            </a:r>
            <a:r>
              <a:rPr lang="en-GB" sz="2800" dirty="0">
                <a:solidFill>
                  <a:srgbClr val="F4D26C"/>
                </a:solidFill>
                <a:latin typeface="Bw Gradual" panose="00000500000000000000" pitchFamily="50" charset="-70"/>
              </a:rPr>
              <a:t> </a:t>
            </a:r>
            <a:r>
              <a:rPr lang="en-GB" sz="2800" dirty="0">
                <a:solidFill>
                  <a:srgbClr val="F4D26C"/>
                </a:solidFill>
                <a:latin typeface="Bw Gradual Bold" panose="00000800000000000000" pitchFamily="50" charset="-70"/>
              </a:rPr>
              <a:t>each of six groups must choose different country</a:t>
            </a:r>
            <a:r>
              <a:rPr lang="en-GB" sz="2800" dirty="0">
                <a:solidFill>
                  <a:srgbClr val="F4D26C"/>
                </a:solidFill>
                <a:latin typeface="Bw Gradual" panose="00000500000000000000" pitchFamily="50" charset="-70"/>
              </a:rPr>
              <a:t> </a:t>
            </a:r>
            <a:r>
              <a:rPr lang="en-GB" sz="2800" dirty="0">
                <a:solidFill>
                  <a:schemeClr val="bg1"/>
                </a:solidFill>
                <a:latin typeface="Bw Gradual" panose="00000500000000000000" pitchFamily="50" charset="-70"/>
              </a:rPr>
              <a:t>out of the list provided in the case.</a:t>
            </a:r>
          </a:p>
          <a:p>
            <a:pPr marL="457200" indent="-457200">
              <a:buFont typeface="Arial" panose="020B0604020202020204" pitchFamily="34" charset="0"/>
              <a:buChar char="•"/>
            </a:pPr>
            <a:endParaRPr lang="en-GB" sz="2800" dirty="0">
              <a:solidFill>
                <a:schemeClr val="bg1"/>
              </a:solidFill>
              <a:latin typeface="Bw Gradual" panose="00000500000000000000" pitchFamily="50" charset="-70"/>
            </a:endParaRPr>
          </a:p>
          <a:p>
            <a:pPr marL="457200" indent="-457200">
              <a:buFont typeface="Arial" panose="020B0604020202020204" pitchFamily="34" charset="0"/>
              <a:buChar char="•"/>
            </a:pPr>
            <a:r>
              <a:rPr lang="en-GB" sz="2800" i="1" dirty="0">
                <a:solidFill>
                  <a:srgbClr val="F4D26C"/>
                </a:solidFill>
                <a:latin typeface="Bw Gradual Bold" panose="00000800000000000000" pitchFamily="50" charset="-70"/>
              </a:rPr>
              <a:t>First come first served  </a:t>
            </a:r>
            <a:r>
              <a:rPr lang="en-GB" sz="2800" dirty="0">
                <a:solidFill>
                  <a:schemeClr val="bg1"/>
                </a:solidFill>
                <a:latin typeface="Bw Gradual" panose="00000500000000000000" pitchFamily="50" charset="-70"/>
              </a:rPr>
              <a:t>basis works here. When one group loudly express that they are taking country X, other groups must look for another country to choose.</a:t>
            </a:r>
          </a:p>
          <a:p>
            <a:pPr marL="457200" indent="-457200">
              <a:buFont typeface="Arial" panose="020B0604020202020204" pitchFamily="34" charset="0"/>
              <a:buChar char="•"/>
            </a:pPr>
            <a:endParaRPr lang="en-GB" sz="2800" dirty="0">
              <a:solidFill>
                <a:schemeClr val="bg1"/>
              </a:solidFill>
              <a:latin typeface="Bw Gradual" panose="00000500000000000000" pitchFamily="50" charset="-70"/>
            </a:endParaRPr>
          </a:p>
          <a:p>
            <a:pPr marL="457200" indent="-457200">
              <a:buFont typeface="Arial" panose="020B0604020202020204" pitchFamily="34" charset="0"/>
              <a:buChar char="•"/>
            </a:pPr>
            <a:r>
              <a:rPr lang="en-GB" sz="2800" dirty="0">
                <a:solidFill>
                  <a:srgbClr val="F4D26C"/>
                </a:solidFill>
                <a:latin typeface="Bw Gradual Bold" panose="00000800000000000000" pitchFamily="50" charset="-70"/>
              </a:rPr>
              <a:t>Criterion for country selection is up to you </a:t>
            </a:r>
            <a:r>
              <a:rPr lang="en-GB" sz="2800" dirty="0">
                <a:solidFill>
                  <a:schemeClr val="bg1"/>
                </a:solidFill>
                <a:latin typeface="Bw Gradual" panose="00000500000000000000" pitchFamily="50" charset="-70"/>
              </a:rPr>
              <a:t>– you choose criterion which will help you to pick a country. </a:t>
            </a:r>
          </a:p>
        </p:txBody>
      </p:sp>
      <p:pic>
        <p:nvPicPr>
          <p:cNvPr id="2" name="Picture 1">
            <a:extLst>
              <a:ext uri="{FF2B5EF4-FFF2-40B4-BE49-F238E27FC236}">
                <a16:creationId xmlns:a16="http://schemas.microsoft.com/office/drawing/2014/main" id="{E74B58B2-3173-40CA-A8BA-D2A29327826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12988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2" y="-157019"/>
            <a:ext cx="12265891" cy="8126016"/>
          </a:xfrm>
          <a:prstGeom prst="rect">
            <a:avLst/>
          </a:prstGeom>
        </p:spPr>
      </p:pic>
      <p:pic>
        <p:nvPicPr>
          <p:cNvPr id="5" name="Picture 4">
            <a:extLst>
              <a:ext uri="{FF2B5EF4-FFF2-40B4-BE49-F238E27FC236}">
                <a16:creationId xmlns:a16="http://schemas.microsoft.com/office/drawing/2014/main" id="{416FBB7E-88D8-469F-A03A-9DEA92A7144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4700"/>
                    </a14:imgEffect>
                    <a14:imgEffect>
                      <a14:brightnessContrast bright="-40000" contrast="40000"/>
                    </a14:imgEffect>
                  </a14:imgLayer>
                </a14:imgProps>
              </a:ext>
            </a:extLst>
          </a:blip>
          <a:stretch>
            <a:fillRect/>
          </a:stretch>
        </p:blipFill>
        <p:spPr>
          <a:xfrm>
            <a:off x="-73893" y="-157019"/>
            <a:ext cx="12265890" cy="8175264"/>
          </a:xfrm>
          <a:prstGeom prst="rect">
            <a:avLst/>
          </a:prstGeom>
        </p:spPr>
      </p:pic>
      <p:sp>
        <p:nvSpPr>
          <p:cNvPr id="8" name="TextBox 7">
            <a:extLst>
              <a:ext uri="{FF2B5EF4-FFF2-40B4-BE49-F238E27FC236}">
                <a16:creationId xmlns:a16="http://schemas.microsoft.com/office/drawing/2014/main" id="{F482D69A-CC84-4A83-A319-16BBBFFB5466}"/>
              </a:ext>
            </a:extLst>
          </p:cNvPr>
          <p:cNvSpPr txBox="1"/>
          <p:nvPr/>
        </p:nvSpPr>
        <p:spPr>
          <a:xfrm>
            <a:off x="4700568" y="3949226"/>
            <a:ext cx="4644577" cy="458587"/>
          </a:xfrm>
          <a:prstGeom prst="rect">
            <a:avLst/>
          </a:prstGeom>
          <a:noFill/>
        </p:spPr>
        <p:txBody>
          <a:bodyPr wrap="square" rtlCol="0">
            <a:spAutoFit/>
          </a:bodyPr>
          <a:lstStyle/>
          <a:p>
            <a:pPr algn="ctr">
              <a:lnSpc>
                <a:spcPct val="85000"/>
              </a:lnSpc>
            </a:pPr>
            <a:endParaRPr lang="lt-LT" sz="2800" dirty="0">
              <a:solidFill>
                <a:prstClr val="white"/>
              </a:solidFill>
              <a:latin typeface="Bw Gradual Light" pitchFamily="2" charset="77"/>
            </a:endParaRPr>
          </a:p>
        </p:txBody>
      </p:sp>
      <p:sp>
        <p:nvSpPr>
          <p:cNvPr id="7" name="TextBox 6">
            <a:extLst>
              <a:ext uri="{FF2B5EF4-FFF2-40B4-BE49-F238E27FC236}">
                <a16:creationId xmlns:a16="http://schemas.microsoft.com/office/drawing/2014/main" id="{ECEB451F-E64C-49EC-B916-BD385B099BEA}"/>
              </a:ext>
            </a:extLst>
          </p:cNvPr>
          <p:cNvSpPr txBox="1"/>
          <p:nvPr/>
        </p:nvSpPr>
        <p:spPr>
          <a:xfrm>
            <a:off x="552844" y="529792"/>
            <a:ext cx="11775552" cy="830997"/>
          </a:xfrm>
          <a:prstGeom prst="rect">
            <a:avLst/>
          </a:prstGeom>
          <a:noFill/>
        </p:spPr>
        <p:txBody>
          <a:bodyPr wrap="square" lIns="0" rtlCol="0">
            <a:spAutoFit/>
          </a:bodyPr>
          <a:lstStyle/>
          <a:p>
            <a:r>
              <a:rPr lang="en-US" sz="4800" dirty="0">
                <a:solidFill>
                  <a:schemeClr val="bg1"/>
                </a:solidFill>
                <a:latin typeface="Bw Gradual Bold" panose="00000800000000000000" pitchFamily="50" charset="-70"/>
              </a:rPr>
              <a:t>TWO ROUNDS OF PRESENTATIONS</a:t>
            </a:r>
            <a:endParaRPr lang="lt-LT" sz="4800" dirty="0">
              <a:solidFill>
                <a:schemeClr val="bg1"/>
              </a:solidFill>
              <a:latin typeface="Bw Gradual Bold" panose="00000800000000000000" pitchFamily="50" charset="-70"/>
            </a:endParaRPr>
          </a:p>
        </p:txBody>
      </p:sp>
      <p:sp>
        <p:nvSpPr>
          <p:cNvPr id="9" name="Rectangle 8">
            <a:extLst>
              <a:ext uri="{FF2B5EF4-FFF2-40B4-BE49-F238E27FC236}">
                <a16:creationId xmlns:a16="http://schemas.microsoft.com/office/drawing/2014/main" id="{EA6CBA12-45EF-422B-9E83-ECD4E834351E}"/>
              </a:ext>
            </a:extLst>
          </p:cNvPr>
          <p:cNvSpPr/>
          <p:nvPr/>
        </p:nvSpPr>
        <p:spPr>
          <a:xfrm>
            <a:off x="552844" y="1762473"/>
            <a:ext cx="10815882" cy="3539430"/>
          </a:xfrm>
          <a:prstGeom prst="rect">
            <a:avLst/>
          </a:prstGeom>
        </p:spPr>
        <p:txBody>
          <a:bodyPr wrap="square">
            <a:spAutoFit/>
          </a:bodyPr>
          <a:lstStyle/>
          <a:p>
            <a:pPr marL="457200" indent="-457200">
              <a:buFont typeface="Arial" panose="020B0604020202020204" pitchFamily="34" charset="0"/>
              <a:buChar char="•"/>
            </a:pPr>
            <a:r>
              <a:rPr lang="en-GB" sz="2800" dirty="0">
                <a:solidFill>
                  <a:schemeClr val="bg1"/>
                </a:solidFill>
                <a:latin typeface="Bw Gradual" panose="00000500000000000000" pitchFamily="50" charset="-70"/>
              </a:rPr>
              <a:t>The first round will be in your rooms (UR1, UR3, Aula). Each group presents to supervisors and other student groups. Both grade the presentation. Based on grading the best presentation in the room is selected. </a:t>
            </a:r>
          </a:p>
          <a:p>
            <a:pPr marL="457200" indent="-457200">
              <a:buFont typeface="Arial" panose="020B0604020202020204" pitchFamily="34" charset="0"/>
              <a:buChar char="•"/>
            </a:pPr>
            <a:endParaRPr lang="en-GB" sz="2800" dirty="0">
              <a:solidFill>
                <a:schemeClr val="bg1"/>
              </a:solidFill>
              <a:latin typeface="Bw Gradual" panose="00000500000000000000" pitchFamily="50" charset="-70"/>
            </a:endParaRPr>
          </a:p>
          <a:p>
            <a:pPr marL="457200" indent="-457200">
              <a:buFont typeface="Arial" panose="020B0604020202020204" pitchFamily="34" charset="0"/>
              <a:buChar char="•"/>
            </a:pPr>
            <a:r>
              <a:rPr lang="en-GB" sz="2800" dirty="0">
                <a:solidFill>
                  <a:schemeClr val="bg1"/>
                </a:solidFill>
                <a:latin typeface="Bw Gradual" panose="00000500000000000000" pitchFamily="50" charset="-70"/>
              </a:rPr>
              <a:t>The second round (the best three presentations) will be in Aula. </a:t>
            </a:r>
          </a:p>
          <a:p>
            <a:pPr marL="457200" indent="-457200">
              <a:buFont typeface="Arial" panose="020B0604020202020204" pitchFamily="34" charset="0"/>
              <a:buChar char="•"/>
            </a:pPr>
            <a:endParaRPr lang="en-GB" sz="2800" i="1" dirty="0">
              <a:solidFill>
                <a:srgbClr val="F4D26C"/>
              </a:solidFill>
              <a:latin typeface="Bw Gradual Bold" panose="00000800000000000000" pitchFamily="50" charset="-70"/>
            </a:endParaRPr>
          </a:p>
        </p:txBody>
      </p:sp>
    </p:spTree>
    <p:extLst>
      <p:ext uri="{BB962C8B-B14F-4D97-AF65-F5344CB8AC3E}">
        <p14:creationId xmlns:p14="http://schemas.microsoft.com/office/powerpoint/2010/main" val="1748657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2" y="-157019"/>
            <a:ext cx="12265891" cy="8126016"/>
          </a:xfrm>
          <a:prstGeom prst="rect">
            <a:avLst/>
          </a:prstGeom>
        </p:spPr>
      </p:pic>
      <p:pic>
        <p:nvPicPr>
          <p:cNvPr id="5" name="Picture 4">
            <a:extLst>
              <a:ext uri="{FF2B5EF4-FFF2-40B4-BE49-F238E27FC236}">
                <a16:creationId xmlns:a16="http://schemas.microsoft.com/office/drawing/2014/main" id="{416FBB7E-88D8-469F-A03A-9DEA92A7144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4700"/>
                    </a14:imgEffect>
                    <a14:imgEffect>
                      <a14:brightnessContrast bright="-40000" contrast="40000"/>
                    </a14:imgEffect>
                  </a14:imgLayer>
                </a14:imgProps>
              </a:ext>
            </a:extLst>
          </a:blip>
          <a:stretch>
            <a:fillRect/>
          </a:stretch>
        </p:blipFill>
        <p:spPr>
          <a:xfrm>
            <a:off x="-73893" y="-157019"/>
            <a:ext cx="12265890" cy="8175264"/>
          </a:xfrm>
          <a:prstGeom prst="rect">
            <a:avLst/>
          </a:prstGeom>
        </p:spPr>
      </p:pic>
      <p:sp>
        <p:nvSpPr>
          <p:cNvPr id="8" name="TextBox 7">
            <a:extLst>
              <a:ext uri="{FF2B5EF4-FFF2-40B4-BE49-F238E27FC236}">
                <a16:creationId xmlns:a16="http://schemas.microsoft.com/office/drawing/2014/main" id="{F482D69A-CC84-4A83-A319-16BBBFFB5466}"/>
              </a:ext>
            </a:extLst>
          </p:cNvPr>
          <p:cNvSpPr txBox="1"/>
          <p:nvPr/>
        </p:nvSpPr>
        <p:spPr>
          <a:xfrm>
            <a:off x="4700568" y="3949226"/>
            <a:ext cx="4644577" cy="458587"/>
          </a:xfrm>
          <a:prstGeom prst="rect">
            <a:avLst/>
          </a:prstGeom>
          <a:noFill/>
        </p:spPr>
        <p:txBody>
          <a:bodyPr wrap="square" rtlCol="0">
            <a:spAutoFit/>
          </a:bodyPr>
          <a:lstStyle/>
          <a:p>
            <a:pPr algn="ctr">
              <a:lnSpc>
                <a:spcPct val="85000"/>
              </a:lnSpc>
            </a:pPr>
            <a:endParaRPr lang="lt-LT" sz="2800" dirty="0">
              <a:solidFill>
                <a:prstClr val="white"/>
              </a:solidFill>
              <a:latin typeface="Bw Gradual Light" pitchFamily="2" charset="77"/>
            </a:endParaRPr>
          </a:p>
        </p:txBody>
      </p:sp>
      <p:sp>
        <p:nvSpPr>
          <p:cNvPr id="7" name="TextBox 6">
            <a:extLst>
              <a:ext uri="{FF2B5EF4-FFF2-40B4-BE49-F238E27FC236}">
                <a16:creationId xmlns:a16="http://schemas.microsoft.com/office/drawing/2014/main" id="{3A545542-E880-4695-96BF-9A04D8D1660B}"/>
              </a:ext>
            </a:extLst>
          </p:cNvPr>
          <p:cNvSpPr txBox="1"/>
          <p:nvPr/>
        </p:nvSpPr>
        <p:spPr>
          <a:xfrm>
            <a:off x="552844" y="529792"/>
            <a:ext cx="11775552" cy="830997"/>
          </a:xfrm>
          <a:prstGeom prst="rect">
            <a:avLst/>
          </a:prstGeom>
          <a:noFill/>
        </p:spPr>
        <p:txBody>
          <a:bodyPr wrap="square" lIns="0" rtlCol="0">
            <a:spAutoFit/>
          </a:bodyPr>
          <a:lstStyle/>
          <a:p>
            <a:r>
              <a:rPr lang="en-US" sz="4800" dirty="0">
                <a:solidFill>
                  <a:schemeClr val="bg1"/>
                </a:solidFill>
                <a:latin typeface="Bw Gradual Bold" panose="00000800000000000000" pitchFamily="50" charset="-70"/>
              </a:rPr>
              <a:t>Presentation rules (I round)</a:t>
            </a:r>
            <a:endParaRPr lang="lt-LT" sz="4800" dirty="0">
              <a:solidFill>
                <a:schemeClr val="bg1"/>
              </a:solidFill>
              <a:latin typeface="Bw Gradual Bold" panose="00000800000000000000" pitchFamily="50" charset="-70"/>
            </a:endParaRPr>
          </a:p>
        </p:txBody>
      </p:sp>
      <p:sp>
        <p:nvSpPr>
          <p:cNvPr id="9" name="Rectangle 8">
            <a:extLst>
              <a:ext uri="{FF2B5EF4-FFF2-40B4-BE49-F238E27FC236}">
                <a16:creationId xmlns:a16="http://schemas.microsoft.com/office/drawing/2014/main" id="{AE0567C3-7924-4DF1-AD5C-11EF9928915F}"/>
              </a:ext>
            </a:extLst>
          </p:cNvPr>
          <p:cNvSpPr/>
          <p:nvPr/>
        </p:nvSpPr>
        <p:spPr>
          <a:xfrm>
            <a:off x="552844" y="1762473"/>
            <a:ext cx="10815882" cy="3539430"/>
          </a:xfrm>
          <a:prstGeom prst="rect">
            <a:avLst/>
          </a:prstGeom>
        </p:spPr>
        <p:txBody>
          <a:bodyPr wrap="square">
            <a:spAutoFit/>
          </a:bodyPr>
          <a:lstStyle/>
          <a:p>
            <a:pPr marL="457200" indent="-457200">
              <a:buFont typeface="Arial" panose="020B0604020202020204" pitchFamily="34" charset="0"/>
              <a:buChar char="•"/>
            </a:pPr>
            <a:r>
              <a:rPr lang="en-GB" sz="2800" dirty="0">
                <a:solidFill>
                  <a:schemeClr val="bg1"/>
                </a:solidFill>
                <a:latin typeface="Bw Gradual" panose="00000500000000000000" pitchFamily="50" charset="-70"/>
              </a:rPr>
              <a:t>6 min per one group. </a:t>
            </a:r>
            <a:r>
              <a:rPr lang="en-GB" sz="2800" i="1" dirty="0">
                <a:solidFill>
                  <a:srgbClr val="F4D26C"/>
                </a:solidFill>
                <a:latin typeface="Bw Gradual Bold" panose="00000800000000000000" pitchFamily="50" charset="-70"/>
              </a:rPr>
              <a:t>After 6 min and 5 seconds you are stopped</a:t>
            </a:r>
          </a:p>
          <a:p>
            <a:pPr marL="457200" indent="-457200">
              <a:buFont typeface="Arial" panose="020B0604020202020204" pitchFamily="34" charset="0"/>
              <a:buChar char="•"/>
            </a:pPr>
            <a:r>
              <a:rPr lang="en-GB" sz="2800" dirty="0">
                <a:solidFill>
                  <a:schemeClr val="bg1"/>
                </a:solidFill>
                <a:latin typeface="Bw Gradual" panose="00000500000000000000" pitchFamily="50" charset="-70"/>
              </a:rPr>
              <a:t>Bad answer is better than no answer</a:t>
            </a:r>
          </a:p>
          <a:p>
            <a:pPr marL="457200" indent="-457200">
              <a:buFont typeface="Arial" panose="020B0604020202020204" pitchFamily="34" charset="0"/>
              <a:buChar char="•"/>
            </a:pPr>
            <a:r>
              <a:rPr lang="en-GB" sz="2800" dirty="0">
                <a:solidFill>
                  <a:schemeClr val="bg1"/>
                </a:solidFill>
                <a:latin typeface="Bw Gradual" panose="00000500000000000000" pitchFamily="50" charset="-70"/>
              </a:rPr>
              <a:t>Clear grounded solutions to the board</a:t>
            </a:r>
          </a:p>
          <a:p>
            <a:pPr marL="457200" indent="-457200">
              <a:buFont typeface="Arial" panose="020B0604020202020204" pitchFamily="34" charset="0"/>
              <a:buChar char="•"/>
            </a:pPr>
            <a:r>
              <a:rPr lang="en-GB" sz="2800" dirty="0">
                <a:solidFill>
                  <a:schemeClr val="bg1"/>
                </a:solidFill>
                <a:latin typeface="Bw Gradual" panose="00000500000000000000" pitchFamily="50" charset="-70"/>
              </a:rPr>
              <a:t>No details, just key messages and figures</a:t>
            </a:r>
          </a:p>
          <a:p>
            <a:pPr marL="457200" indent="-457200">
              <a:buFont typeface="Arial" panose="020B0604020202020204" pitchFamily="34" charset="0"/>
              <a:buChar char="•"/>
            </a:pPr>
            <a:r>
              <a:rPr lang="en-GB" sz="2800" dirty="0">
                <a:solidFill>
                  <a:schemeClr val="bg1"/>
                </a:solidFill>
                <a:latin typeface="Bw Gradual" panose="00000500000000000000" pitchFamily="50" charset="-70"/>
              </a:rPr>
              <a:t>Lack of time is not an excuse to the chairman of the board </a:t>
            </a:r>
            <a:r>
              <a:rPr lang="en-GB" sz="2800" dirty="0">
                <a:solidFill>
                  <a:schemeClr val="bg1"/>
                </a:solidFill>
                <a:latin typeface="Bw Gradual" panose="00000500000000000000" pitchFamily="50" charset="-70"/>
                <a:sym typeface="Wingdings" panose="05000000000000000000" pitchFamily="2" charset="2"/>
              </a:rPr>
              <a:t></a:t>
            </a:r>
          </a:p>
          <a:p>
            <a:endParaRPr lang="en-GB" sz="2800" dirty="0">
              <a:solidFill>
                <a:schemeClr val="bg1"/>
              </a:solidFill>
              <a:latin typeface="Bw Gradual" panose="00000500000000000000" pitchFamily="50" charset="-70"/>
            </a:endParaRPr>
          </a:p>
          <a:p>
            <a:pPr marL="457200" indent="-457200">
              <a:buFont typeface="Arial" panose="020B0604020202020204" pitchFamily="34" charset="0"/>
              <a:buChar char="•"/>
            </a:pPr>
            <a:endParaRPr lang="en-GB" sz="2800" i="1" dirty="0">
              <a:solidFill>
                <a:schemeClr val="bg1"/>
              </a:solidFill>
              <a:latin typeface="Bw Gradual Bold" panose="00000800000000000000" pitchFamily="50" charset="-70"/>
            </a:endParaRPr>
          </a:p>
        </p:txBody>
      </p:sp>
    </p:spTree>
    <p:extLst>
      <p:ext uri="{BB962C8B-B14F-4D97-AF65-F5344CB8AC3E}">
        <p14:creationId xmlns:p14="http://schemas.microsoft.com/office/powerpoint/2010/main" val="208965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258DA8-00F1-449A-8CBD-06F5CE703BA7}"/>
              </a:ext>
            </a:extLst>
          </p:cNvPr>
          <p:cNvSpPr/>
          <p:nvPr/>
        </p:nvSpPr>
        <p:spPr>
          <a:xfrm>
            <a:off x="879399" y="4157960"/>
            <a:ext cx="4955358" cy="2184369"/>
          </a:xfrm>
          <a:prstGeom prst="rect">
            <a:avLst/>
          </a:prstGeom>
          <a:solidFill>
            <a:schemeClr val="lt1">
              <a:alpha val="70000"/>
            </a:schemeClr>
          </a:solid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0050B4"/>
                </a:solidFill>
                <a:latin typeface="Bw Gradual Bold" panose="00000800000000000000" pitchFamily="50" charset="-70"/>
                <a:cs typeface="Bw Gradual" panose="020B0604020202020204" charset="0"/>
              </a:rPr>
              <a:t>Friday 11.15-12.15</a:t>
            </a:r>
          </a:p>
          <a:p>
            <a:pPr algn="ctr"/>
            <a:r>
              <a:rPr lang="en-US" sz="1400" dirty="0">
                <a:solidFill>
                  <a:srgbClr val="0050B4"/>
                </a:solidFill>
                <a:latin typeface="Bw Gradual Bold" panose="00000800000000000000" pitchFamily="50" charset="-70"/>
                <a:cs typeface="Bw Gradual" panose="020B0604020202020204" charset="0"/>
              </a:rPr>
              <a:t> </a:t>
            </a:r>
            <a:endParaRPr lang="en-US" sz="1200" dirty="0">
              <a:solidFill>
                <a:srgbClr val="0050B4"/>
              </a:solidFill>
              <a:latin typeface="Bw Gradual Bold" panose="00000800000000000000" pitchFamily="50" charset="-70"/>
              <a:cs typeface="Bw Gradual" panose="020B0604020202020204" charset="0"/>
            </a:endParaRPr>
          </a:p>
          <a:p>
            <a:pPr algn="ctr"/>
            <a:r>
              <a:rPr lang="en-US" sz="2400" dirty="0">
                <a:solidFill>
                  <a:srgbClr val="0050B4"/>
                </a:solidFill>
                <a:latin typeface="Bw Gradual" panose="00000500000000000000" pitchFamily="50" charset="-70"/>
                <a:cs typeface="Bw Gradual" panose="020B0604020202020204" charset="0"/>
              </a:rPr>
              <a:t>Presentation finalization and </a:t>
            </a:r>
            <a:r>
              <a:rPr lang="en-US" sz="2400" dirty="0">
                <a:solidFill>
                  <a:srgbClr val="0050B4"/>
                </a:solidFill>
                <a:latin typeface="Bw Gradual Bold" panose="00000800000000000000" pitchFamily="50" charset="-70"/>
                <a:cs typeface="Bw Gradual" panose="020B0604020202020204" charset="0"/>
              </a:rPr>
              <a:t>presentations within the room </a:t>
            </a:r>
            <a:r>
              <a:rPr lang="en-US" sz="2400" dirty="0">
                <a:solidFill>
                  <a:srgbClr val="0050B4"/>
                </a:solidFill>
                <a:latin typeface="Bw Gradual" panose="00000500000000000000" pitchFamily="50" charset="-70"/>
                <a:cs typeface="Bw Gradual" panose="020B0604020202020204" charset="0"/>
              </a:rPr>
              <a:t>(up to 6 mins per group), grading</a:t>
            </a:r>
          </a:p>
        </p:txBody>
      </p:sp>
      <p:sp>
        <p:nvSpPr>
          <p:cNvPr id="10" name="Rectangle 9">
            <a:extLst>
              <a:ext uri="{FF2B5EF4-FFF2-40B4-BE49-F238E27FC236}">
                <a16:creationId xmlns:a16="http://schemas.microsoft.com/office/drawing/2014/main" id="{11930901-1A94-43F0-B64F-9AC03826D8E9}"/>
              </a:ext>
            </a:extLst>
          </p:cNvPr>
          <p:cNvSpPr/>
          <p:nvPr/>
        </p:nvSpPr>
        <p:spPr>
          <a:xfrm>
            <a:off x="879400" y="1450406"/>
            <a:ext cx="4955358" cy="2184369"/>
          </a:xfrm>
          <a:prstGeom prst="rect">
            <a:avLst/>
          </a:prstGeom>
          <a:solidFill>
            <a:schemeClr val="lt1">
              <a:alpha val="70000"/>
            </a:schemeClr>
          </a:solid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0050B4"/>
                </a:solidFill>
                <a:latin typeface="Bw Gradual Bold" panose="00000800000000000000" pitchFamily="50" charset="-70"/>
                <a:cs typeface="Bw Gradual" panose="020B0604020202020204" charset="0"/>
              </a:rPr>
              <a:t>Thursday 14.30-16.15*</a:t>
            </a:r>
          </a:p>
          <a:p>
            <a:pPr algn="ctr"/>
            <a:r>
              <a:rPr lang="en-US" sz="1200" dirty="0">
                <a:solidFill>
                  <a:srgbClr val="0050B4"/>
                </a:solidFill>
                <a:latin typeface="Bw Gradual Bold" panose="00000800000000000000" pitchFamily="50" charset="-70"/>
                <a:cs typeface="Bw Gradual" panose="020B0604020202020204" charset="0"/>
              </a:rPr>
              <a:t> </a:t>
            </a:r>
            <a:endParaRPr lang="en-US" sz="1100" dirty="0">
              <a:solidFill>
                <a:srgbClr val="0050B4"/>
              </a:solidFill>
              <a:latin typeface="Bw Gradual Bold" panose="00000800000000000000" pitchFamily="50" charset="-70"/>
              <a:cs typeface="Bw Gradual" panose="020B0604020202020204" charset="0"/>
            </a:endParaRPr>
          </a:p>
          <a:p>
            <a:pPr algn="ctr"/>
            <a:r>
              <a:rPr lang="en-US" sz="2400" dirty="0">
                <a:solidFill>
                  <a:srgbClr val="0050B4"/>
                </a:solidFill>
                <a:latin typeface="Bw Gradual" panose="00000500000000000000" pitchFamily="50" charset="-70"/>
                <a:cs typeface="Bw Gradual" panose="020B0604020202020204" charset="0"/>
              </a:rPr>
              <a:t>Country selection and </a:t>
            </a:r>
            <a:r>
              <a:rPr lang="en-US" sz="2400" dirty="0">
                <a:solidFill>
                  <a:srgbClr val="0050B4"/>
                </a:solidFill>
                <a:latin typeface="Bw Gradual Bold" panose="00000800000000000000" pitchFamily="50" charset="-70"/>
                <a:cs typeface="Bw Gradual" panose="020B0604020202020204" charset="0"/>
              </a:rPr>
              <a:t>Task 1. </a:t>
            </a:r>
            <a:r>
              <a:rPr lang="en-GB" sz="2400" dirty="0">
                <a:solidFill>
                  <a:srgbClr val="0050B4"/>
                </a:solidFill>
                <a:latin typeface="Bw Gradual Bold" panose="00000800000000000000" pitchFamily="50" charset="-70"/>
                <a:cs typeface="Bw Gradual" panose="020B0604020202020204" charset="0"/>
              </a:rPr>
              <a:t>If you finish, start Task 2.</a:t>
            </a:r>
            <a:endParaRPr lang="en-US" sz="2400" dirty="0">
              <a:solidFill>
                <a:srgbClr val="0050B4"/>
              </a:solidFill>
              <a:latin typeface="Bw Gradual Bold" panose="00000800000000000000" pitchFamily="50" charset="-70"/>
              <a:cs typeface="Bw Gradual" panose="020B0604020202020204" charset="0"/>
            </a:endParaRPr>
          </a:p>
          <a:p>
            <a:pPr algn="ctr"/>
            <a:r>
              <a:rPr lang="en-US" sz="1400" dirty="0">
                <a:solidFill>
                  <a:srgbClr val="0050B4"/>
                </a:solidFill>
                <a:latin typeface="Bw Gradual Bold" panose="00000800000000000000" pitchFamily="50" charset="-70"/>
                <a:cs typeface="Bw Gradual" panose="020B0604020202020204" charset="0"/>
              </a:rPr>
              <a:t> </a:t>
            </a:r>
            <a:endParaRPr lang="en-US" sz="1200" dirty="0">
              <a:solidFill>
                <a:srgbClr val="0050B4"/>
              </a:solidFill>
              <a:latin typeface="Bw Gradual Bold" panose="00000800000000000000" pitchFamily="50" charset="-70"/>
              <a:cs typeface="Bw Gradual" panose="020B0604020202020204" charset="0"/>
            </a:endParaRPr>
          </a:p>
          <a:p>
            <a:pPr algn="ctr"/>
            <a:r>
              <a:rPr lang="en-US" dirty="0">
                <a:solidFill>
                  <a:srgbClr val="0050B4"/>
                </a:solidFill>
                <a:latin typeface="Bw Gradual" panose="00000500000000000000" pitchFamily="50" charset="-70"/>
                <a:cs typeface="Bw Gradual" panose="020B0604020202020204" charset="0"/>
              </a:rPr>
              <a:t>* Coffee break 15.30-15.45 </a:t>
            </a:r>
            <a:endParaRPr lang="lt-LT" dirty="0">
              <a:solidFill>
                <a:srgbClr val="0050B4"/>
              </a:solidFill>
              <a:latin typeface="Bw Gradual" panose="00000500000000000000" pitchFamily="50" charset="-70"/>
              <a:cs typeface="Bw Gradual" panose="020B0604020202020204" charset="0"/>
            </a:endParaRPr>
          </a:p>
        </p:txBody>
      </p:sp>
      <p:sp>
        <p:nvSpPr>
          <p:cNvPr id="11" name="Rectangle 10">
            <a:extLst>
              <a:ext uri="{FF2B5EF4-FFF2-40B4-BE49-F238E27FC236}">
                <a16:creationId xmlns:a16="http://schemas.microsoft.com/office/drawing/2014/main" id="{2B44BD02-BD93-4BFB-BE2B-AB2E98C557C7}"/>
              </a:ext>
            </a:extLst>
          </p:cNvPr>
          <p:cNvSpPr/>
          <p:nvPr/>
        </p:nvSpPr>
        <p:spPr>
          <a:xfrm>
            <a:off x="6357243" y="4157960"/>
            <a:ext cx="4955358" cy="2184369"/>
          </a:xfrm>
          <a:prstGeom prst="rect">
            <a:avLst/>
          </a:prstGeom>
          <a:solidFill>
            <a:schemeClr val="lt1">
              <a:alpha val="70000"/>
            </a:schemeClr>
          </a:solid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0050B4"/>
                </a:solidFill>
                <a:latin typeface="Bw Gradual Bold" panose="00000800000000000000" pitchFamily="50" charset="-70"/>
                <a:cs typeface="Bw Gradual" panose="020B0604020202020204" charset="0"/>
              </a:rPr>
              <a:t>Friday 12.15-13.15</a:t>
            </a:r>
          </a:p>
          <a:p>
            <a:pPr algn="ctr"/>
            <a:r>
              <a:rPr lang="en-US" sz="1400" dirty="0">
                <a:solidFill>
                  <a:srgbClr val="0050B4"/>
                </a:solidFill>
                <a:latin typeface="Bw Gradual Bold" panose="00000800000000000000" pitchFamily="50" charset="-70"/>
                <a:cs typeface="Bw Gradual" panose="020B0604020202020204" charset="0"/>
              </a:rPr>
              <a:t> </a:t>
            </a:r>
            <a:endParaRPr lang="en-US" sz="1200" dirty="0">
              <a:solidFill>
                <a:srgbClr val="0050B4"/>
              </a:solidFill>
              <a:latin typeface="Bw Gradual Bold" panose="00000800000000000000" pitchFamily="50" charset="-70"/>
              <a:cs typeface="Bw Gradual" panose="020B0604020202020204" charset="0"/>
            </a:endParaRPr>
          </a:p>
          <a:p>
            <a:pPr algn="ctr"/>
            <a:r>
              <a:rPr lang="en-GB" sz="2400" dirty="0">
                <a:solidFill>
                  <a:srgbClr val="0050B4"/>
                </a:solidFill>
                <a:latin typeface="Bw Gradual" panose="00000500000000000000" pitchFamily="50" charset="-70"/>
                <a:cs typeface="Bw Gradual" panose="020B0604020202020204" charset="0"/>
              </a:rPr>
              <a:t>The best presentations from each room and </a:t>
            </a:r>
            <a:r>
              <a:rPr lang="en-GB" sz="2400" dirty="0">
                <a:solidFill>
                  <a:srgbClr val="0050B4"/>
                </a:solidFill>
                <a:latin typeface="Bw Gradual Bold" panose="00000800000000000000" pitchFamily="50" charset="-70"/>
                <a:cs typeface="Bw Gradual" panose="020B0604020202020204" charset="0"/>
              </a:rPr>
              <a:t>case summary</a:t>
            </a:r>
          </a:p>
        </p:txBody>
      </p:sp>
      <p:sp>
        <p:nvSpPr>
          <p:cNvPr id="7" name="Rectangle 6">
            <a:extLst>
              <a:ext uri="{FF2B5EF4-FFF2-40B4-BE49-F238E27FC236}">
                <a16:creationId xmlns:a16="http://schemas.microsoft.com/office/drawing/2014/main" id="{B72BC30B-0017-4D57-A977-A620D1774222}"/>
              </a:ext>
            </a:extLst>
          </p:cNvPr>
          <p:cNvSpPr/>
          <p:nvPr/>
        </p:nvSpPr>
        <p:spPr>
          <a:xfrm>
            <a:off x="6357243" y="1450405"/>
            <a:ext cx="4955358" cy="2184369"/>
          </a:xfrm>
          <a:prstGeom prst="rect">
            <a:avLst/>
          </a:prstGeom>
          <a:solidFill>
            <a:schemeClr val="lt1">
              <a:alpha val="70000"/>
            </a:schemeClr>
          </a:solid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0050B4"/>
                </a:solidFill>
                <a:latin typeface="Bw Gradual Bold" panose="00000800000000000000" pitchFamily="50" charset="-70"/>
                <a:cs typeface="Bw Gradual" panose="020B0604020202020204" charset="0"/>
              </a:rPr>
              <a:t>Friday 9.00-11.00</a:t>
            </a:r>
          </a:p>
          <a:p>
            <a:pPr algn="ctr"/>
            <a:r>
              <a:rPr lang="en-US" sz="1400" dirty="0">
                <a:solidFill>
                  <a:srgbClr val="0050B4"/>
                </a:solidFill>
                <a:latin typeface="Bw Gradual Bold" panose="00000800000000000000" pitchFamily="50" charset="-70"/>
                <a:cs typeface="Bw Gradual" panose="020B0604020202020204" charset="0"/>
              </a:rPr>
              <a:t> </a:t>
            </a:r>
            <a:endParaRPr lang="en-US" sz="1200" dirty="0">
              <a:solidFill>
                <a:srgbClr val="0050B4"/>
              </a:solidFill>
              <a:latin typeface="Bw Gradual Bold" panose="00000800000000000000" pitchFamily="50" charset="-70"/>
              <a:cs typeface="Bw Gradual" panose="020B0604020202020204" charset="0"/>
            </a:endParaRPr>
          </a:p>
          <a:p>
            <a:pPr algn="ctr"/>
            <a:r>
              <a:rPr lang="en-US" sz="2400" dirty="0">
                <a:solidFill>
                  <a:srgbClr val="0050B4"/>
                </a:solidFill>
                <a:latin typeface="Bw Gradual Bold" panose="00000800000000000000" pitchFamily="50" charset="-70"/>
                <a:cs typeface="Bw Gradual" panose="020B0604020202020204" charset="0"/>
              </a:rPr>
              <a:t>Task 2 </a:t>
            </a:r>
            <a:r>
              <a:rPr lang="en-US" sz="2400" dirty="0">
                <a:solidFill>
                  <a:srgbClr val="0050B4"/>
                </a:solidFill>
                <a:latin typeface="Bw Gradual" panose="00000500000000000000" pitchFamily="50" charset="-70"/>
                <a:cs typeface="Bw Gradual" panose="020B0604020202020204" charset="0"/>
              </a:rPr>
              <a:t>and presentation drafting</a:t>
            </a:r>
          </a:p>
        </p:txBody>
      </p:sp>
      <p:sp>
        <p:nvSpPr>
          <p:cNvPr id="2" name="Rectangle 1">
            <a:extLst>
              <a:ext uri="{FF2B5EF4-FFF2-40B4-BE49-F238E27FC236}">
                <a16:creationId xmlns:a16="http://schemas.microsoft.com/office/drawing/2014/main" id="{439B1B1F-D8BE-4CB9-AEAD-0D20C37BA2A8}"/>
              </a:ext>
            </a:extLst>
          </p:cNvPr>
          <p:cNvSpPr/>
          <p:nvPr/>
        </p:nvSpPr>
        <p:spPr>
          <a:xfrm>
            <a:off x="3891758" y="413867"/>
            <a:ext cx="3886000" cy="757130"/>
          </a:xfrm>
          <a:prstGeom prst="rect">
            <a:avLst/>
          </a:prstGeom>
        </p:spPr>
        <p:txBody>
          <a:bodyPr wrap="none">
            <a:spAutoFit/>
          </a:bodyPr>
          <a:lstStyle/>
          <a:p>
            <a:pPr lvl="0">
              <a:lnSpc>
                <a:spcPct val="90000"/>
              </a:lnSpc>
              <a:spcBef>
                <a:spcPts val="1000"/>
              </a:spcBef>
              <a:defRPr/>
            </a:pPr>
            <a:r>
              <a:rPr lang="en-US" sz="4800" dirty="0">
                <a:solidFill>
                  <a:schemeClr val="bg1"/>
                </a:solidFill>
                <a:effectLst>
                  <a:outerShdw blurRad="38100" dist="38100" dir="2700000" algn="tl">
                    <a:srgbClr val="000000">
                      <a:alpha val="43137"/>
                    </a:srgbClr>
                  </a:outerShdw>
                </a:effectLst>
                <a:latin typeface="Bw Gradual Bold" panose="00000800000000000000" pitchFamily="50" charset="-70"/>
              </a:rPr>
              <a:t>TIMETABLE</a:t>
            </a:r>
            <a:endParaRPr lang="en-US" sz="3600" dirty="0">
              <a:solidFill>
                <a:schemeClr val="bg1"/>
              </a:solidFill>
              <a:effectLst>
                <a:outerShdw blurRad="38100" dist="38100" dir="2700000" algn="tl">
                  <a:srgbClr val="000000">
                    <a:alpha val="43137"/>
                  </a:srgbClr>
                </a:outerShdw>
              </a:effectLst>
              <a:latin typeface="Bw Gradual Bold" panose="00000800000000000000" pitchFamily="50" charset="-70"/>
            </a:endParaRPr>
          </a:p>
        </p:txBody>
      </p:sp>
      <p:pic>
        <p:nvPicPr>
          <p:cNvPr id="3" name="Picture 2">
            <a:extLst>
              <a:ext uri="{FF2B5EF4-FFF2-40B4-BE49-F238E27FC236}">
                <a16:creationId xmlns:a16="http://schemas.microsoft.com/office/drawing/2014/main" id="{C174C25A-9BF9-4DBD-9A92-612D7E55526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38858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349B18E-9C45-47A6-90C1-FF74695ABD65}"/>
              </a:ext>
            </a:extLst>
          </p:cNvPr>
          <p:cNvSpPr/>
          <p:nvPr/>
        </p:nvSpPr>
        <p:spPr>
          <a:xfrm>
            <a:off x="465148" y="5462544"/>
            <a:ext cx="3600450" cy="954107"/>
          </a:xfrm>
          <a:prstGeom prst="rect">
            <a:avLst/>
          </a:prstGeom>
        </p:spPr>
        <p:txBody>
          <a:bodyPr wrap="square">
            <a:spAutoFit/>
          </a:bodyPr>
          <a:lstStyle/>
          <a:p>
            <a:r>
              <a:rPr lang="en-US" altLang="en-US" sz="2800" dirty="0">
                <a:solidFill>
                  <a:schemeClr val="bg1"/>
                </a:solidFill>
                <a:latin typeface="Bw Gradual" panose="00000500000000000000" pitchFamily="50" charset="-70"/>
              </a:rPr>
              <a:t>Solution for</a:t>
            </a:r>
            <a:br>
              <a:rPr lang="en-US" altLang="en-US" sz="2800" dirty="0">
                <a:solidFill>
                  <a:schemeClr val="bg1"/>
                </a:solidFill>
                <a:latin typeface="Bw Gradual" panose="00000500000000000000" pitchFamily="50" charset="-70"/>
              </a:rPr>
            </a:br>
            <a:r>
              <a:rPr lang="en-US" altLang="en-US" sz="2800" dirty="0">
                <a:solidFill>
                  <a:schemeClr val="bg1"/>
                </a:solidFill>
                <a:latin typeface="Bw Gradual" panose="00000500000000000000" pitchFamily="50" charset="-70"/>
              </a:rPr>
              <a:t>Task 1</a:t>
            </a:r>
          </a:p>
        </p:txBody>
      </p:sp>
      <p:sp>
        <p:nvSpPr>
          <p:cNvPr id="18" name="Rectangle 17">
            <a:extLst>
              <a:ext uri="{FF2B5EF4-FFF2-40B4-BE49-F238E27FC236}">
                <a16:creationId xmlns:a16="http://schemas.microsoft.com/office/drawing/2014/main" id="{002C3318-7C34-41BD-8580-D8D5C07D2E84}"/>
              </a:ext>
            </a:extLst>
          </p:cNvPr>
          <p:cNvSpPr/>
          <p:nvPr/>
        </p:nvSpPr>
        <p:spPr>
          <a:xfrm>
            <a:off x="9998340" y="4065778"/>
            <a:ext cx="1728512" cy="1107996"/>
          </a:xfrm>
          <a:prstGeom prst="rect">
            <a:avLst/>
          </a:prstGeom>
        </p:spPr>
        <p:txBody>
          <a:bodyPr wrap="square" lIns="0">
            <a:spAutoFit/>
          </a:bodyPr>
          <a:lstStyle/>
          <a:p>
            <a:r>
              <a:rPr lang="en-US" altLang="en-US" sz="6600" dirty="0">
                <a:solidFill>
                  <a:schemeClr val="bg1"/>
                </a:solidFill>
                <a:latin typeface="Bw Gradual Bold" panose="00000800000000000000" pitchFamily="50" charset="-70"/>
              </a:rPr>
              <a:t>0-1</a:t>
            </a:r>
            <a:endParaRPr lang="lt-LT" sz="6600" dirty="0">
              <a:solidFill>
                <a:schemeClr val="bg1"/>
              </a:solidFill>
              <a:latin typeface="Bw Gradual Bold" panose="00000800000000000000" pitchFamily="50" charset="-70"/>
            </a:endParaRPr>
          </a:p>
        </p:txBody>
      </p:sp>
      <p:sp>
        <p:nvSpPr>
          <p:cNvPr id="20" name="Rectangle 19">
            <a:extLst>
              <a:ext uri="{FF2B5EF4-FFF2-40B4-BE49-F238E27FC236}">
                <a16:creationId xmlns:a16="http://schemas.microsoft.com/office/drawing/2014/main" id="{09F03FDF-EEA7-42C0-AF27-D5D3C97BDF50}"/>
              </a:ext>
            </a:extLst>
          </p:cNvPr>
          <p:cNvSpPr/>
          <p:nvPr/>
        </p:nvSpPr>
        <p:spPr>
          <a:xfrm>
            <a:off x="3849253" y="4066054"/>
            <a:ext cx="2520746" cy="1107996"/>
          </a:xfrm>
          <a:prstGeom prst="rect">
            <a:avLst/>
          </a:prstGeom>
        </p:spPr>
        <p:txBody>
          <a:bodyPr wrap="square" lIns="0">
            <a:spAutoFit/>
          </a:bodyPr>
          <a:lstStyle/>
          <a:p>
            <a:r>
              <a:rPr lang="en-US" altLang="en-US" sz="6600" dirty="0">
                <a:solidFill>
                  <a:schemeClr val="bg1"/>
                </a:solidFill>
                <a:latin typeface="Bw Gradual Bold" panose="00000800000000000000" pitchFamily="50" charset="-70"/>
              </a:rPr>
              <a:t>0-6</a:t>
            </a:r>
            <a:endParaRPr lang="lt-LT" sz="6600" dirty="0">
              <a:solidFill>
                <a:schemeClr val="bg1"/>
              </a:solidFill>
              <a:latin typeface="Bw Gradual Bold" panose="00000800000000000000" pitchFamily="50" charset="-70"/>
            </a:endParaRPr>
          </a:p>
        </p:txBody>
      </p:sp>
      <p:sp>
        <p:nvSpPr>
          <p:cNvPr id="22" name="Rectangle 21">
            <a:extLst>
              <a:ext uri="{FF2B5EF4-FFF2-40B4-BE49-F238E27FC236}">
                <a16:creationId xmlns:a16="http://schemas.microsoft.com/office/drawing/2014/main" id="{91411BD0-302B-4742-9259-E3DD84659BD6}"/>
              </a:ext>
            </a:extLst>
          </p:cNvPr>
          <p:cNvSpPr/>
          <p:nvPr/>
        </p:nvSpPr>
        <p:spPr>
          <a:xfrm>
            <a:off x="480500" y="4150619"/>
            <a:ext cx="2445580" cy="1107996"/>
          </a:xfrm>
          <a:prstGeom prst="rect">
            <a:avLst/>
          </a:prstGeom>
        </p:spPr>
        <p:txBody>
          <a:bodyPr wrap="square" lIns="0">
            <a:spAutoFit/>
          </a:bodyPr>
          <a:lstStyle/>
          <a:p>
            <a:r>
              <a:rPr lang="en-US" altLang="en-US" sz="6600" dirty="0">
                <a:solidFill>
                  <a:schemeClr val="bg1"/>
                </a:solidFill>
                <a:latin typeface="Bw Gradual Bold" panose="00000800000000000000" pitchFamily="50" charset="-70"/>
              </a:rPr>
              <a:t>0-3</a:t>
            </a:r>
            <a:endParaRPr lang="lt-LT" sz="6600" dirty="0">
              <a:solidFill>
                <a:schemeClr val="bg1"/>
              </a:solidFill>
              <a:latin typeface="Bw Gradual Bold" panose="00000800000000000000" pitchFamily="50" charset="-70"/>
            </a:endParaRPr>
          </a:p>
        </p:txBody>
      </p:sp>
      <p:sp>
        <p:nvSpPr>
          <p:cNvPr id="24" name="Rectangle 23">
            <a:extLst>
              <a:ext uri="{FF2B5EF4-FFF2-40B4-BE49-F238E27FC236}">
                <a16:creationId xmlns:a16="http://schemas.microsoft.com/office/drawing/2014/main" id="{085FFB74-DC42-40DB-8263-618324E9583F}"/>
              </a:ext>
            </a:extLst>
          </p:cNvPr>
          <p:cNvSpPr/>
          <p:nvPr/>
        </p:nvSpPr>
        <p:spPr>
          <a:xfrm>
            <a:off x="3849253" y="5358941"/>
            <a:ext cx="3600450" cy="523220"/>
          </a:xfrm>
          <a:prstGeom prst="rect">
            <a:avLst/>
          </a:prstGeom>
        </p:spPr>
        <p:txBody>
          <a:bodyPr wrap="square">
            <a:spAutoFit/>
          </a:bodyPr>
          <a:lstStyle/>
          <a:p>
            <a:r>
              <a:rPr lang="en-US" altLang="en-US" sz="2800" dirty="0">
                <a:solidFill>
                  <a:schemeClr val="bg1"/>
                </a:solidFill>
                <a:latin typeface="Bw Gradual" panose="00000500000000000000" pitchFamily="50" charset="-70"/>
              </a:rPr>
              <a:t>Solution for Task 2</a:t>
            </a:r>
          </a:p>
        </p:txBody>
      </p:sp>
      <p:sp>
        <p:nvSpPr>
          <p:cNvPr id="25" name="Rectangle 24">
            <a:extLst>
              <a:ext uri="{FF2B5EF4-FFF2-40B4-BE49-F238E27FC236}">
                <a16:creationId xmlns:a16="http://schemas.microsoft.com/office/drawing/2014/main" id="{3919952F-448C-4D27-8DCB-28013DE7D949}"/>
              </a:ext>
            </a:extLst>
          </p:cNvPr>
          <p:cNvSpPr/>
          <p:nvPr/>
        </p:nvSpPr>
        <p:spPr>
          <a:xfrm>
            <a:off x="9998340" y="5342782"/>
            <a:ext cx="2468881" cy="954107"/>
          </a:xfrm>
          <a:prstGeom prst="rect">
            <a:avLst/>
          </a:prstGeom>
        </p:spPr>
        <p:txBody>
          <a:bodyPr wrap="square">
            <a:spAutoFit/>
          </a:bodyPr>
          <a:lstStyle/>
          <a:p>
            <a:r>
              <a:rPr lang="en-US" altLang="en-US" sz="2800" dirty="0">
                <a:solidFill>
                  <a:schemeClr val="bg1"/>
                </a:solidFill>
                <a:latin typeface="Bw Gradual" panose="00000500000000000000" pitchFamily="50" charset="-70"/>
              </a:rPr>
              <a:t>Pro-bono</a:t>
            </a:r>
          </a:p>
          <a:p>
            <a:r>
              <a:rPr lang="en-US" altLang="en-US" sz="2800" dirty="0">
                <a:solidFill>
                  <a:schemeClr val="bg1"/>
                </a:solidFill>
                <a:latin typeface="Bw Gradual" panose="00000500000000000000" pitchFamily="50" charset="-70"/>
              </a:rPr>
              <a:t>questions</a:t>
            </a:r>
          </a:p>
        </p:txBody>
      </p:sp>
      <p:grpSp>
        <p:nvGrpSpPr>
          <p:cNvPr id="4" name="Group 3">
            <a:extLst>
              <a:ext uri="{FF2B5EF4-FFF2-40B4-BE49-F238E27FC236}">
                <a16:creationId xmlns:a16="http://schemas.microsoft.com/office/drawing/2014/main" id="{1F1D730E-40C3-4142-B5E0-B3155E78FD70}"/>
              </a:ext>
            </a:extLst>
          </p:cNvPr>
          <p:cNvGrpSpPr/>
          <p:nvPr/>
        </p:nvGrpSpPr>
        <p:grpSpPr>
          <a:xfrm>
            <a:off x="232572" y="308536"/>
            <a:ext cx="11612880" cy="3638155"/>
            <a:chOff x="4974391" y="343457"/>
            <a:chExt cx="6891267" cy="2953512"/>
          </a:xfrm>
        </p:grpSpPr>
        <p:sp>
          <p:nvSpPr>
            <p:cNvPr id="27" name="Rectangle 26">
              <a:extLst>
                <a:ext uri="{FF2B5EF4-FFF2-40B4-BE49-F238E27FC236}">
                  <a16:creationId xmlns:a16="http://schemas.microsoft.com/office/drawing/2014/main" id="{F6533D39-6D5A-42CE-BA4C-CB29B9F106C6}"/>
                </a:ext>
              </a:extLst>
            </p:cNvPr>
            <p:cNvSpPr/>
            <p:nvPr/>
          </p:nvSpPr>
          <p:spPr>
            <a:xfrm rot="5400000">
              <a:off x="4533447" y="784401"/>
              <a:ext cx="2953512" cy="2071624"/>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91440" lvl="0" algn="ctr"/>
              <a:endParaRPr lang="en-US" sz="2800" dirty="0">
                <a:solidFill>
                  <a:prstClr val="white"/>
                </a:solidFill>
                <a:latin typeface="Bw Gradual" panose="00000500000000000000" pitchFamily="50" charset="-70"/>
              </a:endParaRPr>
            </a:p>
          </p:txBody>
        </p:sp>
        <p:sp>
          <p:nvSpPr>
            <p:cNvPr id="28" name="Rectangle 27">
              <a:extLst>
                <a:ext uri="{FF2B5EF4-FFF2-40B4-BE49-F238E27FC236}">
                  <a16:creationId xmlns:a16="http://schemas.microsoft.com/office/drawing/2014/main" id="{419CF065-DDC7-4E3E-8B40-7CCD68D4C167}"/>
                </a:ext>
              </a:extLst>
            </p:cNvPr>
            <p:cNvSpPr/>
            <p:nvPr/>
          </p:nvSpPr>
          <p:spPr>
            <a:xfrm rot="5400000">
              <a:off x="9827902" y="1259212"/>
              <a:ext cx="2953512" cy="1122001"/>
            </a:xfrm>
            <a:prstGeom prst="rect">
              <a:avLst/>
            </a:prstGeom>
            <a:solidFill>
              <a:schemeClr val="accent1">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91440" lvl="0" algn="ctr"/>
              <a:endParaRPr lang="en-US" sz="1600" dirty="0">
                <a:solidFill>
                  <a:prstClr val="white"/>
                </a:solidFill>
                <a:latin typeface="Bw Gradual" panose="00000500000000000000" pitchFamily="50" charset="-70"/>
              </a:endParaRPr>
            </a:p>
          </p:txBody>
        </p:sp>
        <p:sp>
          <p:nvSpPr>
            <p:cNvPr id="29" name="Rectangle 28">
              <a:extLst>
                <a:ext uri="{FF2B5EF4-FFF2-40B4-BE49-F238E27FC236}">
                  <a16:creationId xmlns:a16="http://schemas.microsoft.com/office/drawing/2014/main" id="{6ACF0C41-D313-40B7-A925-CD37430EEC26}"/>
                </a:ext>
              </a:extLst>
            </p:cNvPr>
            <p:cNvSpPr/>
            <p:nvPr/>
          </p:nvSpPr>
          <p:spPr>
            <a:xfrm rot="5400000">
              <a:off x="7418080" y="-28608"/>
              <a:ext cx="2953510" cy="369764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91440" lvl="0" algn="ctr"/>
              <a:endParaRPr lang="en-US" sz="1600" dirty="0">
                <a:solidFill>
                  <a:prstClr val="white"/>
                </a:solidFill>
                <a:latin typeface="Bw Gradual" panose="00000500000000000000" pitchFamily="50" charset="-70"/>
              </a:endParaRPr>
            </a:p>
          </p:txBody>
        </p:sp>
      </p:grpSp>
      <p:sp>
        <p:nvSpPr>
          <p:cNvPr id="32" name="Rectangle 31">
            <a:extLst>
              <a:ext uri="{FF2B5EF4-FFF2-40B4-BE49-F238E27FC236}">
                <a16:creationId xmlns:a16="http://schemas.microsoft.com/office/drawing/2014/main" id="{0B746F14-4A7B-448B-BC3F-B9E93A7122AF}"/>
              </a:ext>
            </a:extLst>
          </p:cNvPr>
          <p:cNvSpPr/>
          <p:nvPr/>
        </p:nvSpPr>
        <p:spPr>
          <a:xfrm>
            <a:off x="480501" y="493770"/>
            <a:ext cx="3129966" cy="26161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i="0" u="none" strike="noStrike" kern="1200" cap="none" spc="0" normalizeH="0" baseline="0" noProof="0" dirty="0">
                <a:ln>
                  <a:noFill/>
                </a:ln>
                <a:solidFill>
                  <a:schemeClr val="bg1"/>
                </a:solidFill>
                <a:effectLst/>
                <a:uLnTx/>
                <a:uFillTx/>
                <a:latin typeface="Bw Gradual Bold" panose="00000800000000000000" pitchFamily="50" charset="-70"/>
              </a:rPr>
              <a:t>Evaluation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2800" dirty="0">
              <a:solidFill>
                <a:schemeClr val="bg1"/>
              </a:solidFill>
              <a:latin typeface="Bw Gradual Bold" panose="00000800000000000000" pitchFamily="50"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i="0" u="none" strike="noStrike" kern="1200" cap="none" spc="0" normalizeH="0" baseline="0" noProof="0" dirty="0">
                <a:ln>
                  <a:noFill/>
                </a:ln>
                <a:solidFill>
                  <a:schemeClr val="bg1"/>
                </a:solidFill>
                <a:effectLst/>
                <a:uLnTx/>
                <a:uFillTx/>
                <a:latin typeface="Bw Gradual" panose="00000500000000000000" pitchFamily="50" charset="-70"/>
              </a:rPr>
              <a:t>Each group and room supervisors has to evaluate each presentation from </a:t>
            </a:r>
            <a:r>
              <a:rPr kumimoji="0" lang="en-US" altLang="en-US" i="0" u="none" strike="noStrike" kern="1200" cap="none" spc="0" normalizeH="0" baseline="0" noProof="0" dirty="0">
                <a:ln>
                  <a:noFill/>
                </a:ln>
                <a:solidFill>
                  <a:schemeClr val="bg1"/>
                </a:solidFill>
                <a:effectLst/>
                <a:uLnTx/>
                <a:uFillTx/>
                <a:latin typeface="Bw Gradual Bold" panose="00000800000000000000" pitchFamily="50" charset="-70"/>
              </a:rPr>
              <a:t>0 to 10</a:t>
            </a:r>
            <a:r>
              <a:rPr kumimoji="0" lang="en-US" altLang="en-US" i="0" u="none" strike="noStrike" kern="1200" cap="none" spc="0" normalizeH="0" baseline="0" noProof="0" dirty="0">
                <a:ln>
                  <a:noFill/>
                </a:ln>
                <a:solidFill>
                  <a:schemeClr val="bg1"/>
                </a:solidFill>
                <a:effectLst/>
                <a:uLnTx/>
                <a:uFillTx/>
                <a:latin typeface="Bw Gradual" panose="00000500000000000000" pitchFamily="50" charset="-70"/>
              </a:rPr>
              <a:t>. One group with the highest evaluation goes to Aula for final presentation.</a:t>
            </a:r>
            <a:endParaRPr kumimoji="0" lang="lt-LT" altLang="en-US" i="0" u="none" strike="noStrike" kern="1200" cap="none" spc="0" normalizeH="0" baseline="0" noProof="0" dirty="0">
              <a:ln>
                <a:noFill/>
              </a:ln>
              <a:solidFill>
                <a:schemeClr val="bg1"/>
              </a:solidFill>
              <a:effectLst/>
              <a:uLnTx/>
              <a:uFillTx/>
              <a:latin typeface="Bw Gradual" panose="00000500000000000000" pitchFamily="50" charset="-70"/>
            </a:endParaRPr>
          </a:p>
        </p:txBody>
      </p:sp>
      <p:pic>
        <p:nvPicPr>
          <p:cNvPr id="2" name="Picture 1">
            <a:extLst>
              <a:ext uri="{FF2B5EF4-FFF2-40B4-BE49-F238E27FC236}">
                <a16:creationId xmlns:a16="http://schemas.microsoft.com/office/drawing/2014/main" id="{29F4CCCB-A7C6-4381-88C9-7760D7E727F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56849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EA873B-04B2-42EB-8338-233ADE1E658F}"/>
              </a:ext>
            </a:extLst>
          </p:cNvPr>
          <p:cNvSpPr/>
          <p:nvPr/>
        </p:nvSpPr>
        <p:spPr>
          <a:xfrm>
            <a:off x="0" y="1736727"/>
            <a:ext cx="12192000" cy="3841115"/>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2">
            <a:extLst>
              <a:ext uri="{FF2B5EF4-FFF2-40B4-BE49-F238E27FC236}">
                <a16:creationId xmlns:a16="http://schemas.microsoft.com/office/drawing/2014/main" id="{533B9419-C581-4C29-AF81-F3FD933B0722}"/>
              </a:ext>
            </a:extLst>
          </p:cNvPr>
          <p:cNvSpPr txBox="1">
            <a:spLocks/>
          </p:cNvSpPr>
          <p:nvPr/>
        </p:nvSpPr>
        <p:spPr>
          <a:xfrm>
            <a:off x="1145887" y="2432682"/>
            <a:ext cx="5236059" cy="242278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51A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51A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51A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51A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51A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solidFill>
                  <a:schemeClr val="tx1"/>
                </a:solidFill>
                <a:latin typeface="Bw Gradual Bold" panose="00000800000000000000" pitchFamily="50" charset="-70"/>
              </a:rPr>
              <a:t>Good luck with your solutions!</a:t>
            </a:r>
            <a:endParaRPr lang="en-US" sz="2400" dirty="0">
              <a:solidFill>
                <a:schemeClr val="tx1"/>
              </a:solidFill>
              <a:latin typeface="Bw Gradual Bold" panose="00000800000000000000" pitchFamily="50" charset="-70"/>
            </a:endParaRPr>
          </a:p>
        </p:txBody>
      </p:sp>
      <p:pic>
        <p:nvPicPr>
          <p:cNvPr id="6" name="Picture 4" descr="https://www2.uibk.ac.at/images/900x-auto/accounting-auditing/students/stamp-online/stamp-online-suggestive-logo.jpg">
            <a:extLst>
              <a:ext uri="{FF2B5EF4-FFF2-40B4-BE49-F238E27FC236}">
                <a16:creationId xmlns:a16="http://schemas.microsoft.com/office/drawing/2014/main" id="{B01D2972-BEAA-4BEE-9DDD-E62184D9F8A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382" b="89372" l="2000" r="97000">
                        <a14:foregroundMark x1="10556" y1="14976" x2="6889" y2="34783"/>
                        <a14:foregroundMark x1="6889" y1="34783" x2="9222" y2="31884"/>
                        <a14:foregroundMark x1="4556" y1="24155" x2="3556" y2="28502"/>
                        <a14:foregroundMark x1="4333" y1="42995" x2="2222" y2="66184"/>
                        <a14:foregroundMark x1="2222" y1="66184" x2="2333" y2="90821"/>
                        <a14:foregroundMark x1="2333" y1="90821" x2="9556" y2="89372"/>
                        <a14:foregroundMark x1="9556" y1="89372" x2="10333" y2="86957"/>
                        <a14:foregroundMark x1="9111" y1="60386" x2="28889" y2="64734"/>
                        <a14:foregroundMark x1="15889" y1="74396" x2="35111" y2="66667"/>
                        <a14:foregroundMark x1="31222" y1="66184" x2="53000" y2="60870"/>
                        <a14:foregroundMark x1="53000" y1="60870" x2="55333" y2="60870"/>
                        <a14:foregroundMark x1="37333" y1="75362" x2="70778" y2="68599"/>
                        <a14:foregroundMark x1="56111" y1="68599" x2="86667" y2="60870"/>
                        <a14:foregroundMark x1="68667" y1="71498" x2="78889" y2="70048"/>
                        <a14:foregroundMark x1="78889" y1="70048" x2="86111" y2="70048"/>
                        <a14:foregroundMark x1="86111" y1="70048" x2="89111" y2="69082"/>
                        <a14:foregroundMark x1="94667" y1="67150" x2="76667" y2="68116"/>
                        <a14:foregroundMark x1="93111" y1="54106" x2="72889" y2="58937"/>
                        <a14:foregroundMark x1="69000" y1="78261" x2="76556" y2="78261"/>
                        <a14:foregroundMark x1="76556" y1="78261" x2="87444" y2="73913"/>
                        <a14:foregroundMark x1="92778" y1="50725" x2="97444" y2="68599"/>
                        <a14:foregroundMark x1="97444" y1="68599" x2="91556" y2="80676"/>
                        <a14:foregroundMark x1="91556" y1="80676" x2="90778" y2="80676"/>
                        <a14:foregroundMark x1="23333" y1="9179" x2="20000" y2="9662"/>
                        <a14:foregroundMark x1="8222" y1="7246" x2="9556" y2="8213"/>
                        <a14:foregroundMark x1="20000" y1="6280" x2="21222" y2="6280"/>
                        <a14:foregroundMark x1="33000" y1="5797" x2="31444" y2="5797"/>
                        <a14:foregroundMark x1="43111" y1="3865" x2="45000" y2="6280"/>
                        <a14:foregroundMark x1="8778" y1="4831" x2="8222" y2="4348"/>
                        <a14:foregroundMark x1="20222" y1="4831" x2="20667" y2="4831"/>
                        <a14:foregroundMark x1="20889" y1="4831" x2="20222" y2="4831"/>
                        <a14:foregroundMark x1="33111" y1="4831" x2="31667" y2="4348"/>
                        <a14:foregroundMark x1="20889" y1="3382" x2="20111" y2="4348"/>
                      </a14:backgroundRemoval>
                    </a14:imgEffect>
                  </a14:imgLayer>
                </a14:imgProps>
              </a:ext>
              <a:ext uri="{28A0092B-C50C-407E-A947-70E740481C1C}">
                <a14:useLocalDpi xmlns:a14="http://schemas.microsoft.com/office/drawing/2010/main" val="0"/>
              </a:ext>
            </a:extLst>
          </a:blip>
          <a:srcRect/>
          <a:stretch>
            <a:fillRect/>
          </a:stretch>
        </p:blipFill>
        <p:spPr bwMode="auto">
          <a:xfrm>
            <a:off x="6774968" y="3111885"/>
            <a:ext cx="4627718" cy="10643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46E0386-FE4D-4053-8EAD-C09BDA023D09}"/>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100998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3329</TotalTime>
  <Words>352</Words>
  <Application>Microsoft Office PowerPoint</Application>
  <PresentationFormat>Widescreen</PresentationFormat>
  <Paragraphs>48</Paragraphs>
  <Slides>7</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Bw Gradual Light</vt:lpstr>
      <vt:lpstr>Calibri Light</vt:lpstr>
      <vt:lpstr>Arial</vt:lpstr>
      <vt:lpstr>Calibri</vt:lpstr>
      <vt:lpstr>Wingdings</vt:lpstr>
      <vt:lpstr>Bw Gradual Bold</vt:lpstr>
      <vt:lpstr>Bw Gradual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Tomas Šiurna</dc:creator>
  <cp:lastModifiedBy>Laurynas Puidokas</cp:lastModifiedBy>
  <cp:revision>333</cp:revision>
  <dcterms:created xsi:type="dcterms:W3CDTF">2020-01-06T07:35:53Z</dcterms:created>
  <dcterms:modified xsi:type="dcterms:W3CDTF">2023-07-06T07:40:26Z</dcterms:modified>
</cp:coreProperties>
</file>